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3"/>
  </p:notesMasterIdLst>
  <p:sldIdLst>
    <p:sldId id="258" r:id="rId2"/>
    <p:sldId id="265" r:id="rId3"/>
    <p:sldId id="260" r:id="rId4"/>
    <p:sldId id="268" r:id="rId5"/>
    <p:sldId id="266" r:id="rId6"/>
    <p:sldId id="267" r:id="rId7"/>
    <p:sldId id="269" r:id="rId8"/>
    <p:sldId id="270" r:id="rId9"/>
    <p:sldId id="262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267" userDrawn="1">
          <p15:clr>
            <a:srgbClr val="A4A3A4"/>
          </p15:clr>
        </p15:guide>
        <p15:guide id="5" pos="7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D23"/>
    <a:srgbClr val="173763"/>
    <a:srgbClr val="E3E6E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7"/>
    <p:restoredTop sz="92168" autoAdjust="0"/>
  </p:normalViewPr>
  <p:slideViewPr>
    <p:cSldViewPr snapToGrid="0" snapToObjects="1" showGuides="1">
      <p:cViewPr varScale="1">
        <p:scale>
          <a:sx n="86" d="100"/>
          <a:sy n="86" d="100"/>
        </p:scale>
        <p:origin x="952" y="192"/>
      </p:cViewPr>
      <p:guideLst>
        <p:guide orient="horz" pos="2160"/>
        <p:guide pos="3840"/>
        <p:guide orient="horz" pos="346"/>
        <p:guide pos="267"/>
        <p:guide pos="7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temshaklein/Library/Containers/com.apple.mail/Data/Library/Mail%20Downloads/7F5F2E1C-D8C6-4C2D-83DD-6C9099D2C0DD/&#1069;&#1057;%20&#1080;&#1090;&#1086;&#1075;%20v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users\Documents\MIIT\&#1042;&#1057;&#1052;\&#1047;&#1072;&#1103;&#1074;&#1082;&#1072;%20&#1056;&#1046;&#1044;%20&#1042;&#1057;&#1052;\&#1069;&#1082;&#1089;&#1087;&#1077;&#1088;&#1090;.&#1057;&#1086;&#1074;&#1077;&#1090;\&#1040;&#1085;&#1090;&#1080;&#1088;&#1077;&#1079;&#1086;&#1085;&#1072;&#1085;&#1089;\e33bres%20&#1040;&#1053;&#1058;&#1048;&#1056;&#1045;&#1047;&#1054;&#1053;&#1040;&#1053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users\Documents\MIIT\&#1042;&#1057;&#1052;\&#1047;&#1072;&#1103;&#1074;&#1082;&#1072;%20&#1056;&#1046;&#1044;%20&#1042;&#1057;&#1052;\&#1069;&#1082;&#1089;&#1087;&#1077;&#1088;&#1090;.&#1057;&#1086;&#1074;&#1077;&#1090;\&#1040;&#1085;&#1090;&#1080;&#1088;&#1077;&#1079;&#1086;&#1085;&#1072;&#1085;&#1089;\e33bres%20&#1088;&#1077;&#1079;&#1086;&#1085;&#1072;&#1085;&#1089;%20&#1074;&#1072;&#1075;&#1086;&#1085;%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1-C14A-9C79-042BCC3137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A1-C14A-9C79-042BCC3137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A1-C14A-9C79-042BCC3137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A1-C14A-9C79-042BCC3137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A1-C14A-9C79-042BCC3137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A1-C14A-9C79-042BCC3137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A1-C14A-9C79-042BCC31376D}"/>
              </c:ext>
            </c:extLst>
          </c:dPt>
          <c:dLbls>
            <c:dLbl>
              <c:idx val="0"/>
              <c:layout>
                <c:manualLayout>
                  <c:x val="6.3909433504399746E-2"/>
                  <c:y val="-1.04888705650247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09196089916043"/>
                      <c:h val="0.15070409227827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A1-C14A-9C79-042BCC31376D}"/>
                </c:ext>
              </c:extLst>
            </c:dLbl>
            <c:dLbl>
              <c:idx val="1"/>
              <c:layout>
                <c:manualLayout>
                  <c:x val="3.2275016785066404E-2"/>
                  <c:y val="-1.84630550594677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A1-C14A-9C79-042BCC31376D}"/>
                </c:ext>
              </c:extLst>
            </c:dLbl>
            <c:dLbl>
              <c:idx val="3"/>
              <c:layout>
                <c:manualLayout>
                  <c:x val="2.9081625814826907E-2"/>
                  <c:y val="-2.38223229576125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A1-C14A-9C79-042BCC31376D}"/>
                </c:ext>
              </c:extLst>
            </c:dLbl>
            <c:dLbl>
              <c:idx val="4"/>
              <c:layout>
                <c:manualLayout>
                  <c:x val="3.3544436453623414E-2"/>
                  <c:y val="2.95852602889333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A1-C14A-9C79-042BCC31376D}"/>
                </c:ext>
              </c:extLst>
            </c:dLbl>
            <c:dLbl>
              <c:idx val="5"/>
              <c:layout>
                <c:manualLayout>
                  <c:x val="-2.0040984273566593E-3"/>
                  <c:y val="9.3129984125399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47533056495704"/>
                      <c:h val="0.14894196202335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BA1-C14A-9C79-042BCC31376D}"/>
                </c:ext>
              </c:extLst>
            </c:dLbl>
            <c:dLbl>
              <c:idx val="6"/>
              <c:layout>
                <c:manualLayout>
                  <c:x val="-2.0293007399379826E-2"/>
                  <c:y val="0.183726285464153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A1-C14A-9C79-042BCC313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Лист1!$AB$158:$AB$164</c:f>
              <c:strCache>
                <c:ptCount val="7"/>
                <c:pt idx="0">
                  <c:v>РУТ (МИИТ)</c:v>
                </c:pt>
                <c:pt idx="1">
                  <c:v>ВНИИЖТ </c:v>
                </c:pt>
                <c:pt idx="2">
                  <c:v>ПГУПС</c:v>
                </c:pt>
                <c:pt idx="3">
                  <c:v>СамГУПС</c:v>
                </c:pt>
                <c:pt idx="4">
                  <c:v>УрГУПС</c:v>
                </c:pt>
                <c:pt idx="5">
                  <c:v>АО НИИАС</c:v>
                </c:pt>
                <c:pt idx="6">
                  <c:v>Прочие</c:v>
                </c:pt>
              </c:strCache>
            </c:strRef>
          </c:cat>
          <c:val>
            <c:numRef>
              <c:f>Лист1!$AC$158:$AC$164</c:f>
              <c:numCache>
                <c:formatCode>General</c:formatCode>
                <c:ptCount val="7"/>
                <c:pt idx="0">
                  <c:v>49</c:v>
                </c:pt>
                <c:pt idx="1">
                  <c:v>29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A1-C14A-9C79-042BCC3137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61924983613301"/>
          <c:y val="0.18753715400732199"/>
          <c:w val="0.85239452612837296"/>
          <c:h val="0.76272030434735405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val>
            <c:numRef>
              <c:f>e33bres!$EM$50:$EM$351</c:f>
              <c:numCache>
                <c:formatCode>0.00E+00</c:formatCode>
                <c:ptCount val="3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-7.1880000000000302E-76</c:v>
                </c:pt>
                <c:pt idx="4">
                  <c:v>-4.0830000000000099E-37</c:v>
                </c:pt>
                <c:pt idx="5">
                  <c:v>2.1649999999999999E-19</c:v>
                </c:pt>
                <c:pt idx="6">
                  <c:v>-3.324E-11</c:v>
                </c:pt>
                <c:pt idx="7">
                  <c:v>-1.731E-10</c:v>
                </c:pt>
                <c:pt idx="8">
                  <c:v>-9.2219999999999998E-10</c:v>
                </c:pt>
                <c:pt idx="9">
                  <c:v>6.4970000000000004E-10</c:v>
                </c:pt>
                <c:pt idx="10">
                  <c:v>-5.2860000000000002E-9</c:v>
                </c:pt>
                <c:pt idx="11">
                  <c:v>9.472E-10</c:v>
                </c:pt>
                <c:pt idx="12">
                  <c:v>-5.7429999999999997E-9</c:v>
                </c:pt>
                <c:pt idx="13">
                  <c:v>4.6720000000000004E-9</c:v>
                </c:pt>
                <c:pt idx="14">
                  <c:v>1.0929999999999999E-8</c:v>
                </c:pt>
                <c:pt idx="15">
                  <c:v>3.1599999999999999E-10</c:v>
                </c:pt>
                <c:pt idx="16">
                  <c:v>-5.574E-9</c:v>
                </c:pt>
                <c:pt idx="17">
                  <c:v>-1.6689999999999999E-8</c:v>
                </c:pt>
                <c:pt idx="18">
                  <c:v>-1.74E-8</c:v>
                </c:pt>
                <c:pt idx="19">
                  <c:v>-2.1600000000000002E-8</c:v>
                </c:pt>
                <c:pt idx="20">
                  <c:v>-1.9669999999999999E-9</c:v>
                </c:pt>
                <c:pt idx="21">
                  <c:v>1.8909999999999999E-8</c:v>
                </c:pt>
                <c:pt idx="22">
                  <c:v>1.467E-8</c:v>
                </c:pt>
                <c:pt idx="23">
                  <c:v>4.6749999999999997E-9</c:v>
                </c:pt>
                <c:pt idx="24">
                  <c:v>-2.0800000000000001E-8</c:v>
                </c:pt>
                <c:pt idx="25">
                  <c:v>-1.1760000000000001E-8</c:v>
                </c:pt>
                <c:pt idx="26">
                  <c:v>-4.1970000000000001E-10</c:v>
                </c:pt>
                <c:pt idx="27">
                  <c:v>-1.44E-8</c:v>
                </c:pt>
                <c:pt idx="28">
                  <c:v>1.226E-8</c:v>
                </c:pt>
                <c:pt idx="29">
                  <c:v>6.9919999999999998E-9</c:v>
                </c:pt>
                <c:pt idx="30">
                  <c:v>8.2969999999999998E-9</c:v>
                </c:pt>
                <c:pt idx="31">
                  <c:v>1.7520000000000001E-8</c:v>
                </c:pt>
                <c:pt idx="32">
                  <c:v>-4.9549999999999997E-8</c:v>
                </c:pt>
                <c:pt idx="33">
                  <c:v>2.6350000000000001E-9</c:v>
                </c:pt>
                <c:pt idx="34">
                  <c:v>-6.6620000000000004E-9</c:v>
                </c:pt>
                <c:pt idx="35">
                  <c:v>-4.8909999999999999E-8</c:v>
                </c:pt>
                <c:pt idx="36">
                  <c:v>6.7090000000000001E-8</c:v>
                </c:pt>
                <c:pt idx="37">
                  <c:v>-1.8390000000000001E-8</c:v>
                </c:pt>
                <c:pt idx="38">
                  <c:v>2.7339999999999999E-9</c:v>
                </c:pt>
                <c:pt idx="39">
                  <c:v>5.9489999999999999E-8</c:v>
                </c:pt>
                <c:pt idx="40">
                  <c:v>-1.133E-7</c:v>
                </c:pt>
                <c:pt idx="41">
                  <c:v>5.1970000000000001E-8</c:v>
                </c:pt>
                <c:pt idx="42">
                  <c:v>1.103E-9</c:v>
                </c:pt>
                <c:pt idx="43">
                  <c:v>-6.821E-8</c:v>
                </c:pt>
                <c:pt idx="44">
                  <c:v>1.3619999999999999E-7</c:v>
                </c:pt>
                <c:pt idx="45">
                  <c:v>-1.0050000000000001E-7</c:v>
                </c:pt>
                <c:pt idx="46">
                  <c:v>2.494E-8</c:v>
                </c:pt>
                <c:pt idx="47">
                  <c:v>5.5519999999999997E-8</c:v>
                </c:pt>
                <c:pt idx="48">
                  <c:v>-1.497E-7</c:v>
                </c:pt>
                <c:pt idx="49">
                  <c:v>1.5230000000000001E-7</c:v>
                </c:pt>
                <c:pt idx="50">
                  <c:v>-5.8829999999999998E-8</c:v>
                </c:pt>
                <c:pt idx="51">
                  <c:v>-4.0280000000000001E-8</c:v>
                </c:pt>
                <c:pt idx="52">
                  <c:v>5.9929999999999995E-8</c:v>
                </c:pt>
                <c:pt idx="53">
                  <c:v>-3.72E-7</c:v>
                </c:pt>
                <c:pt idx="54">
                  <c:v>-2.6989999999999999E-8</c:v>
                </c:pt>
                <c:pt idx="55">
                  <c:v>2.7189999999999999E-7</c:v>
                </c:pt>
                <c:pt idx="56">
                  <c:v>1.53E-6</c:v>
                </c:pt>
                <c:pt idx="57">
                  <c:v>3.8500000000000004E-6</c:v>
                </c:pt>
                <c:pt idx="58">
                  <c:v>3.6260000000000001E-6</c:v>
                </c:pt>
                <c:pt idx="59">
                  <c:v>-4.2030000000000002E-6</c:v>
                </c:pt>
                <c:pt idx="60">
                  <c:v>-3.0300000000000001E-5</c:v>
                </c:pt>
                <c:pt idx="61">
                  <c:v>-8.4950000000000005E-5</c:v>
                </c:pt>
                <c:pt idx="62">
                  <c:v>-1.7780000000000001E-4</c:v>
                </c:pt>
                <c:pt idx="63">
                  <c:v>-3.143E-4</c:v>
                </c:pt>
                <c:pt idx="64">
                  <c:v>-4.9490000000000005E-4</c:v>
                </c:pt>
                <c:pt idx="65">
                  <c:v>-7.115E-4</c:v>
                </c:pt>
                <c:pt idx="66">
                  <c:v>-9.546E-4</c:v>
                </c:pt>
                <c:pt idx="67">
                  <c:v>-1.2049999999999999E-3</c:v>
                </c:pt>
                <c:pt idx="68">
                  <c:v>-1.446E-3</c:v>
                </c:pt>
                <c:pt idx="69">
                  <c:v>-1.6590000000000001E-3</c:v>
                </c:pt>
                <c:pt idx="70">
                  <c:v>-1.8320000000000001E-3</c:v>
                </c:pt>
                <c:pt idx="71">
                  <c:v>-1.9610000000000001E-3</c:v>
                </c:pt>
                <c:pt idx="72">
                  <c:v>-2.0430000000000001E-3</c:v>
                </c:pt>
                <c:pt idx="73">
                  <c:v>-2.0869999999999999E-3</c:v>
                </c:pt>
                <c:pt idx="74">
                  <c:v>-2.0999999999999999E-3</c:v>
                </c:pt>
                <c:pt idx="75">
                  <c:v>-2.0929999999999998E-3</c:v>
                </c:pt>
                <c:pt idx="76">
                  <c:v>-2.0820000000000001E-3</c:v>
                </c:pt>
                <c:pt idx="77">
                  <c:v>-2.0790000000000001E-3</c:v>
                </c:pt>
                <c:pt idx="78">
                  <c:v>-2.098E-3</c:v>
                </c:pt>
                <c:pt idx="79">
                  <c:v>-2.1489999999999999E-3</c:v>
                </c:pt>
                <c:pt idx="80">
                  <c:v>-2.232E-3</c:v>
                </c:pt>
                <c:pt idx="81">
                  <c:v>-2.3440000000000002E-3</c:v>
                </c:pt>
                <c:pt idx="82">
                  <c:v>-2.4719999999999998E-3</c:v>
                </c:pt>
                <c:pt idx="83">
                  <c:v>-2.598E-3</c:v>
                </c:pt>
                <c:pt idx="84">
                  <c:v>-2.7070000000000002E-3</c:v>
                </c:pt>
                <c:pt idx="85">
                  <c:v>-2.7820000000000002E-3</c:v>
                </c:pt>
                <c:pt idx="86">
                  <c:v>-2.8180000000000002E-3</c:v>
                </c:pt>
                <c:pt idx="87">
                  <c:v>-2.8119999999999998E-3</c:v>
                </c:pt>
                <c:pt idx="88">
                  <c:v>-2.771E-3</c:v>
                </c:pt>
                <c:pt idx="89">
                  <c:v>-2.702E-3</c:v>
                </c:pt>
                <c:pt idx="90">
                  <c:v>-2.6120000000000002E-3</c:v>
                </c:pt>
                <c:pt idx="91">
                  <c:v>-2.5140000000000002E-3</c:v>
                </c:pt>
                <c:pt idx="92">
                  <c:v>-2.4109999999999999E-3</c:v>
                </c:pt>
                <c:pt idx="93">
                  <c:v>-2.3149999999999998E-3</c:v>
                </c:pt>
                <c:pt idx="94">
                  <c:v>-2.2290000000000001E-3</c:v>
                </c:pt>
                <c:pt idx="95">
                  <c:v>-2.1649999999999998E-3</c:v>
                </c:pt>
                <c:pt idx="96">
                  <c:v>-2.1289999999999998E-3</c:v>
                </c:pt>
                <c:pt idx="97">
                  <c:v>-2.1299999999999999E-3</c:v>
                </c:pt>
                <c:pt idx="98">
                  <c:v>-2.1689999999999999E-3</c:v>
                </c:pt>
                <c:pt idx="99">
                  <c:v>-2.2420000000000001E-3</c:v>
                </c:pt>
                <c:pt idx="100">
                  <c:v>-2.3379999999999998E-3</c:v>
                </c:pt>
                <c:pt idx="101">
                  <c:v>-2.441E-3</c:v>
                </c:pt>
                <c:pt idx="102">
                  <c:v>-2.539E-3</c:v>
                </c:pt>
                <c:pt idx="103">
                  <c:v>-2.6210000000000001E-3</c:v>
                </c:pt>
                <c:pt idx="104">
                  <c:v>-2.6819999999999999E-3</c:v>
                </c:pt>
                <c:pt idx="105">
                  <c:v>-2.7190000000000001E-3</c:v>
                </c:pt>
                <c:pt idx="106">
                  <c:v>-2.7309999999999999E-3</c:v>
                </c:pt>
                <c:pt idx="107">
                  <c:v>-2.7179999999999999E-3</c:v>
                </c:pt>
                <c:pt idx="108">
                  <c:v>-2.686E-3</c:v>
                </c:pt>
                <c:pt idx="109">
                  <c:v>-2.6280000000000001E-3</c:v>
                </c:pt>
                <c:pt idx="110">
                  <c:v>-2.5560000000000001E-3</c:v>
                </c:pt>
                <c:pt idx="111">
                  <c:v>-2.4659999999999999E-3</c:v>
                </c:pt>
                <c:pt idx="112">
                  <c:v>-2.3749999999999999E-3</c:v>
                </c:pt>
                <c:pt idx="113">
                  <c:v>-2.2899999999999999E-3</c:v>
                </c:pt>
                <c:pt idx="114">
                  <c:v>-2.225E-3</c:v>
                </c:pt>
                <c:pt idx="115">
                  <c:v>-2.1919999999999999E-3</c:v>
                </c:pt>
                <c:pt idx="116">
                  <c:v>-2.1870000000000001E-3</c:v>
                </c:pt>
                <c:pt idx="117">
                  <c:v>-2.2160000000000001E-3</c:v>
                </c:pt>
                <c:pt idx="118">
                  <c:v>-2.261E-3</c:v>
                </c:pt>
                <c:pt idx="119">
                  <c:v>-2.3240000000000001E-3</c:v>
                </c:pt>
                <c:pt idx="120">
                  <c:v>-2.3900000000000002E-3</c:v>
                </c:pt>
                <c:pt idx="121">
                  <c:v>-2.4599999999999999E-3</c:v>
                </c:pt>
                <c:pt idx="122">
                  <c:v>-2.529E-3</c:v>
                </c:pt>
                <c:pt idx="123">
                  <c:v>-2.5920000000000001E-3</c:v>
                </c:pt>
                <c:pt idx="124">
                  <c:v>-2.6450000000000002E-3</c:v>
                </c:pt>
                <c:pt idx="125">
                  <c:v>-2.6819999999999999E-3</c:v>
                </c:pt>
                <c:pt idx="126">
                  <c:v>-2.6949999999999999E-3</c:v>
                </c:pt>
                <c:pt idx="127">
                  <c:v>-2.6830000000000001E-3</c:v>
                </c:pt>
                <c:pt idx="128">
                  <c:v>-2.6459999999999999E-3</c:v>
                </c:pt>
                <c:pt idx="129">
                  <c:v>-2.581E-3</c:v>
                </c:pt>
                <c:pt idx="130">
                  <c:v>-2.506E-3</c:v>
                </c:pt>
                <c:pt idx="131">
                  <c:v>-2.4260000000000002E-3</c:v>
                </c:pt>
                <c:pt idx="132">
                  <c:v>-2.356E-3</c:v>
                </c:pt>
                <c:pt idx="133">
                  <c:v>-2.3029999999999999E-3</c:v>
                </c:pt>
                <c:pt idx="134">
                  <c:v>-2.2669999999999999E-3</c:v>
                </c:pt>
                <c:pt idx="135">
                  <c:v>-2.248E-3</c:v>
                </c:pt>
                <c:pt idx="136">
                  <c:v>-2.2430000000000002E-3</c:v>
                </c:pt>
                <c:pt idx="137">
                  <c:v>-2.2550000000000001E-3</c:v>
                </c:pt>
                <c:pt idx="138">
                  <c:v>-2.2859999999999998E-3</c:v>
                </c:pt>
                <c:pt idx="139">
                  <c:v>-2.3319999999999999E-3</c:v>
                </c:pt>
                <c:pt idx="140">
                  <c:v>-2.3960000000000001E-3</c:v>
                </c:pt>
                <c:pt idx="141">
                  <c:v>-2.4659999999999999E-3</c:v>
                </c:pt>
                <c:pt idx="142">
                  <c:v>-2.542E-3</c:v>
                </c:pt>
                <c:pt idx="143">
                  <c:v>-2.6080000000000001E-3</c:v>
                </c:pt>
                <c:pt idx="144">
                  <c:v>-2.6549999999999998E-3</c:v>
                </c:pt>
                <c:pt idx="145">
                  <c:v>-2.6779999999999998E-3</c:v>
                </c:pt>
                <c:pt idx="146">
                  <c:v>-2.6710000000000002E-3</c:v>
                </c:pt>
                <c:pt idx="147">
                  <c:v>-2.6419999999999998E-3</c:v>
                </c:pt>
                <c:pt idx="148">
                  <c:v>-2.5969999999999999E-3</c:v>
                </c:pt>
                <c:pt idx="149">
                  <c:v>-2.5409999999999999E-3</c:v>
                </c:pt>
                <c:pt idx="150">
                  <c:v>-2.4859999999999999E-3</c:v>
                </c:pt>
                <c:pt idx="151">
                  <c:v>-2.4239999999999999E-3</c:v>
                </c:pt>
                <c:pt idx="152">
                  <c:v>-2.3679999999999999E-3</c:v>
                </c:pt>
                <c:pt idx="153">
                  <c:v>-2.3110000000000001E-3</c:v>
                </c:pt>
                <c:pt idx="154">
                  <c:v>-2.2669999999999999E-3</c:v>
                </c:pt>
                <c:pt idx="155">
                  <c:v>-2.2390000000000001E-3</c:v>
                </c:pt>
                <c:pt idx="156">
                  <c:v>-2.232E-3</c:v>
                </c:pt>
                <c:pt idx="157">
                  <c:v>-2.2560000000000002E-3</c:v>
                </c:pt>
                <c:pt idx="158">
                  <c:v>-2.2989999999999998E-3</c:v>
                </c:pt>
                <c:pt idx="159">
                  <c:v>-2.3679999999999999E-3</c:v>
                </c:pt>
                <c:pt idx="160">
                  <c:v>-2.441E-3</c:v>
                </c:pt>
                <c:pt idx="161">
                  <c:v>-2.5140000000000002E-3</c:v>
                </c:pt>
                <c:pt idx="162">
                  <c:v>-2.578E-3</c:v>
                </c:pt>
                <c:pt idx="163">
                  <c:v>-2.6199999999999999E-3</c:v>
                </c:pt>
                <c:pt idx="164">
                  <c:v>-2.65E-3</c:v>
                </c:pt>
                <c:pt idx="165">
                  <c:v>-2.6549999999999998E-3</c:v>
                </c:pt>
                <c:pt idx="166">
                  <c:v>-2.647E-3</c:v>
                </c:pt>
                <c:pt idx="167">
                  <c:v>-2.627E-3</c:v>
                </c:pt>
                <c:pt idx="168">
                  <c:v>-2.5850000000000001E-3</c:v>
                </c:pt>
                <c:pt idx="169">
                  <c:v>-2.5330000000000001E-3</c:v>
                </c:pt>
                <c:pt idx="170">
                  <c:v>-2.4610000000000001E-3</c:v>
                </c:pt>
                <c:pt idx="171">
                  <c:v>-2.3890000000000001E-3</c:v>
                </c:pt>
                <c:pt idx="172">
                  <c:v>-2.3210000000000001E-3</c:v>
                </c:pt>
                <c:pt idx="173">
                  <c:v>-2.2659999999999998E-3</c:v>
                </c:pt>
                <c:pt idx="174">
                  <c:v>-2.2390000000000001E-3</c:v>
                </c:pt>
                <c:pt idx="175">
                  <c:v>-2.232E-3</c:v>
                </c:pt>
                <c:pt idx="176">
                  <c:v>-2.2590000000000002E-3</c:v>
                </c:pt>
                <c:pt idx="177">
                  <c:v>-2.3019999999999998E-3</c:v>
                </c:pt>
                <c:pt idx="178">
                  <c:v>-2.3600000000000001E-3</c:v>
                </c:pt>
                <c:pt idx="179">
                  <c:v>-2.4250000000000001E-3</c:v>
                </c:pt>
                <c:pt idx="180">
                  <c:v>-2.4810000000000001E-3</c:v>
                </c:pt>
                <c:pt idx="181">
                  <c:v>-2.5430000000000001E-3</c:v>
                </c:pt>
                <c:pt idx="182">
                  <c:v>-2.588E-3</c:v>
                </c:pt>
                <c:pt idx="183">
                  <c:v>-2.6310000000000001E-3</c:v>
                </c:pt>
                <c:pt idx="184">
                  <c:v>-2.6559999999999999E-3</c:v>
                </c:pt>
                <c:pt idx="185">
                  <c:v>-2.6619999999999999E-3</c:v>
                </c:pt>
                <c:pt idx="186">
                  <c:v>-2.6419999999999998E-3</c:v>
                </c:pt>
                <c:pt idx="187">
                  <c:v>-2.5990000000000002E-3</c:v>
                </c:pt>
                <c:pt idx="188">
                  <c:v>-2.5339999999999998E-3</c:v>
                </c:pt>
                <c:pt idx="189">
                  <c:v>-2.464E-3</c:v>
                </c:pt>
                <c:pt idx="190">
                  <c:v>-2.3869999999999998E-3</c:v>
                </c:pt>
                <c:pt idx="191">
                  <c:v>-2.3280000000000002E-3</c:v>
                </c:pt>
                <c:pt idx="192">
                  <c:v>-2.2829999999999999E-3</c:v>
                </c:pt>
                <c:pt idx="193">
                  <c:v>-2.2629999999999998E-3</c:v>
                </c:pt>
                <c:pt idx="194">
                  <c:v>-2.264E-3</c:v>
                </c:pt>
                <c:pt idx="195">
                  <c:v>-2.2780000000000001E-3</c:v>
                </c:pt>
                <c:pt idx="196">
                  <c:v>-2.313E-3</c:v>
                </c:pt>
                <c:pt idx="197">
                  <c:v>-2.3500000000000001E-3</c:v>
                </c:pt>
                <c:pt idx="198">
                  <c:v>-2.405E-3</c:v>
                </c:pt>
                <c:pt idx="199">
                  <c:v>-2.4620000000000002E-3</c:v>
                </c:pt>
                <c:pt idx="200">
                  <c:v>-2.5219999999999999E-3</c:v>
                </c:pt>
                <c:pt idx="201">
                  <c:v>-2.5829999999999998E-3</c:v>
                </c:pt>
                <c:pt idx="202">
                  <c:v>-2.6259999999999999E-3</c:v>
                </c:pt>
                <c:pt idx="203">
                  <c:v>-2.6519999999999998E-3</c:v>
                </c:pt>
                <c:pt idx="204">
                  <c:v>-2.6459999999999999E-3</c:v>
                </c:pt>
                <c:pt idx="205">
                  <c:v>-2.6189999999999998E-3</c:v>
                </c:pt>
                <c:pt idx="206">
                  <c:v>-2.5720000000000001E-3</c:v>
                </c:pt>
                <c:pt idx="207">
                  <c:v>-2.513E-3</c:v>
                </c:pt>
                <c:pt idx="208">
                  <c:v>-2.457E-3</c:v>
                </c:pt>
                <c:pt idx="209">
                  <c:v>-2.3999999999999998E-3</c:v>
                </c:pt>
                <c:pt idx="210">
                  <c:v>-2.3600000000000001E-3</c:v>
                </c:pt>
                <c:pt idx="211">
                  <c:v>-2.3259999999999999E-3</c:v>
                </c:pt>
                <c:pt idx="212">
                  <c:v>-2.3040000000000001E-3</c:v>
                </c:pt>
                <c:pt idx="213">
                  <c:v>-2.2959999999999999E-3</c:v>
                </c:pt>
                <c:pt idx="214">
                  <c:v>-2.2959999999999999E-3</c:v>
                </c:pt>
                <c:pt idx="215">
                  <c:v>-2.3159999999999999E-3</c:v>
                </c:pt>
                <c:pt idx="216">
                  <c:v>-2.3509999999999998E-3</c:v>
                </c:pt>
                <c:pt idx="217">
                  <c:v>-2.4009999999999999E-3</c:v>
                </c:pt>
                <c:pt idx="218">
                  <c:v>-2.4620000000000002E-3</c:v>
                </c:pt>
                <c:pt idx="219">
                  <c:v>-2.519E-3</c:v>
                </c:pt>
                <c:pt idx="220">
                  <c:v>-2.5690000000000001E-3</c:v>
                </c:pt>
                <c:pt idx="221">
                  <c:v>-2.594E-3</c:v>
                </c:pt>
                <c:pt idx="222">
                  <c:v>-2.604E-3</c:v>
                </c:pt>
                <c:pt idx="223">
                  <c:v>-2.5950000000000001E-3</c:v>
                </c:pt>
                <c:pt idx="224">
                  <c:v>-2.5720000000000001E-3</c:v>
                </c:pt>
                <c:pt idx="225">
                  <c:v>-2.5430000000000001E-3</c:v>
                </c:pt>
                <c:pt idx="226">
                  <c:v>-2.5089999999999999E-3</c:v>
                </c:pt>
                <c:pt idx="227">
                  <c:v>-2.477E-3</c:v>
                </c:pt>
                <c:pt idx="228">
                  <c:v>-2.4380000000000001E-3</c:v>
                </c:pt>
                <c:pt idx="229">
                  <c:v>-2.3879999999999999E-3</c:v>
                </c:pt>
                <c:pt idx="230">
                  <c:v>-2.3189999999999999E-3</c:v>
                </c:pt>
                <c:pt idx="231">
                  <c:v>-2.2239999999999998E-3</c:v>
                </c:pt>
                <c:pt idx="232">
                  <c:v>-2.101E-3</c:v>
                </c:pt>
                <c:pt idx="233">
                  <c:v>-1.9480000000000001E-3</c:v>
                </c:pt>
                <c:pt idx="234">
                  <c:v>-1.774E-3</c:v>
                </c:pt>
                <c:pt idx="235">
                  <c:v>-1.5820000000000001E-3</c:v>
                </c:pt>
                <c:pt idx="236">
                  <c:v>-1.377E-3</c:v>
                </c:pt>
                <c:pt idx="237">
                  <c:v>-1.1720000000000001E-3</c:v>
                </c:pt>
                <c:pt idx="238">
                  <c:v>-9.6969999999999999E-4</c:v>
                </c:pt>
                <c:pt idx="239">
                  <c:v>-7.9480000000000002E-4</c:v>
                </c:pt>
                <c:pt idx="240">
                  <c:v>-6.4550000000000002E-4</c:v>
                </c:pt>
                <c:pt idx="241">
                  <c:v>-5.3989999999999995E-4</c:v>
                </c:pt>
                <c:pt idx="242">
                  <c:v>-4.6870000000000001E-4</c:v>
                </c:pt>
                <c:pt idx="243">
                  <c:v>-4.328E-4</c:v>
                </c:pt>
                <c:pt idx="244">
                  <c:v>-4.2049999999999998E-4</c:v>
                </c:pt>
                <c:pt idx="245">
                  <c:v>-4.1209999999999999E-4</c:v>
                </c:pt>
                <c:pt idx="246">
                  <c:v>-4.0499999999999998E-4</c:v>
                </c:pt>
                <c:pt idx="247">
                  <c:v>-3.6680000000000003E-4</c:v>
                </c:pt>
                <c:pt idx="248">
                  <c:v>-3.0620000000000002E-4</c:v>
                </c:pt>
                <c:pt idx="249">
                  <c:v>-2.1049999999999999E-4</c:v>
                </c:pt>
                <c:pt idx="250">
                  <c:v>-9.2720000000000007E-5</c:v>
                </c:pt>
                <c:pt idx="251">
                  <c:v>3.256E-5</c:v>
                </c:pt>
                <c:pt idx="252">
                  <c:v>1.5890000000000001E-4</c:v>
                </c:pt>
                <c:pt idx="253">
                  <c:v>2.6279999999999999E-4</c:v>
                </c:pt>
                <c:pt idx="254">
                  <c:v>3.4450000000000003E-4</c:v>
                </c:pt>
                <c:pt idx="255">
                  <c:v>3.8259999999999998E-4</c:v>
                </c:pt>
                <c:pt idx="256">
                  <c:v>3.8660000000000002E-4</c:v>
                </c:pt>
                <c:pt idx="257">
                  <c:v>3.4400000000000001E-4</c:v>
                </c:pt>
                <c:pt idx="258">
                  <c:v>2.7159999999999999E-4</c:v>
                </c:pt>
                <c:pt idx="259">
                  <c:v>1.6919999999999999E-4</c:v>
                </c:pt>
                <c:pt idx="260">
                  <c:v>4.9910000000000002E-5</c:v>
                </c:pt>
                <c:pt idx="261">
                  <c:v>-7.0889999999999994E-5</c:v>
                </c:pt>
                <c:pt idx="262">
                  <c:v>-1.873E-4</c:v>
                </c:pt>
                <c:pt idx="263">
                  <c:v>-2.7589999999999998E-4</c:v>
                </c:pt>
                <c:pt idx="264">
                  <c:v>-3.413E-4</c:v>
                </c:pt>
                <c:pt idx="265">
                  <c:v>-3.6240000000000003E-4</c:v>
                </c:pt>
                <c:pt idx="266">
                  <c:v>-3.523E-4</c:v>
                </c:pt>
                <c:pt idx="267">
                  <c:v>-2.9859999999999999E-4</c:v>
                </c:pt>
                <c:pt idx="268">
                  <c:v>-2.163E-4</c:v>
                </c:pt>
                <c:pt idx="269">
                  <c:v>-1.1230000000000001E-4</c:v>
                </c:pt>
                <c:pt idx="270">
                  <c:v>5.4820000000000002E-6</c:v>
                </c:pt>
                <c:pt idx="271">
                  <c:v>1.16E-4</c:v>
                </c:pt>
                <c:pt idx="272">
                  <c:v>2.195E-4</c:v>
                </c:pt>
                <c:pt idx="273">
                  <c:v>2.9339999999999998E-4</c:v>
                </c:pt>
                <c:pt idx="274">
                  <c:v>3.411E-4</c:v>
                </c:pt>
                <c:pt idx="275">
                  <c:v>3.4689999999999998E-4</c:v>
                </c:pt>
                <c:pt idx="276">
                  <c:v>3.2000000000000003E-4</c:v>
                </c:pt>
                <c:pt idx="277">
                  <c:v>2.5730000000000002E-4</c:v>
                </c:pt>
                <c:pt idx="278">
                  <c:v>1.6870000000000001E-4</c:v>
                </c:pt>
                <c:pt idx="279">
                  <c:v>6.3609999999999996E-5</c:v>
                </c:pt>
                <c:pt idx="280">
                  <c:v>-4.935E-5</c:v>
                </c:pt>
                <c:pt idx="281">
                  <c:v>-1.538E-4</c:v>
                </c:pt>
                <c:pt idx="282">
                  <c:v>-2.4350000000000001E-4</c:v>
                </c:pt>
                <c:pt idx="283">
                  <c:v>-3.0210000000000002E-4</c:v>
                </c:pt>
                <c:pt idx="284">
                  <c:v>-3.3419999999999999E-4</c:v>
                </c:pt>
                <c:pt idx="285">
                  <c:v>-3.2440000000000002E-4</c:v>
                </c:pt>
                <c:pt idx="286">
                  <c:v>-2.8650000000000003E-4</c:v>
                </c:pt>
                <c:pt idx="287">
                  <c:v>-2.142E-4</c:v>
                </c:pt>
                <c:pt idx="288">
                  <c:v>-1.211E-4</c:v>
                </c:pt>
                <c:pt idx="289">
                  <c:v>-1.7540000000000001E-5</c:v>
                </c:pt>
                <c:pt idx="290">
                  <c:v>8.9700000000000093E-5</c:v>
                </c:pt>
                <c:pt idx="291">
                  <c:v>1.828E-4</c:v>
                </c:pt>
                <c:pt idx="292">
                  <c:v>2.6069999999999999E-4</c:v>
                </c:pt>
                <c:pt idx="293">
                  <c:v>3.0499999999999999E-4</c:v>
                </c:pt>
                <c:pt idx="294">
                  <c:v>3.2220000000000003E-4</c:v>
                </c:pt>
                <c:pt idx="295">
                  <c:v>2.9839999999999999E-4</c:v>
                </c:pt>
                <c:pt idx="296">
                  <c:v>2.4939999999999999E-4</c:v>
                </c:pt>
                <c:pt idx="297">
                  <c:v>1.708E-4</c:v>
                </c:pt>
                <c:pt idx="298">
                  <c:v>7.5850000000000001E-5</c:v>
                </c:pt>
                <c:pt idx="299">
                  <c:v>-2.4309999999999999E-5</c:v>
                </c:pt>
                <c:pt idx="300">
                  <c:v>-1.261E-4</c:v>
                </c:pt>
                <c:pt idx="301">
                  <c:v>-2.0660000000000001E-4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11-B248-B709-F3F78B15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178480"/>
        <c:axId val="1973180800"/>
      </c:lineChart>
      <c:catAx>
        <c:axId val="1973178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973180800"/>
        <c:crosses val="autoZero"/>
        <c:auto val="1"/>
        <c:lblAlgn val="ctr"/>
        <c:lblOffset val="100"/>
        <c:noMultiLvlLbl val="0"/>
      </c:catAx>
      <c:valAx>
        <c:axId val="1973180800"/>
        <c:scaling>
          <c:orientation val="minMax"/>
        </c:scaling>
        <c:delete val="0"/>
        <c:axPos val="l"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97317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Резонанс балки 34.2 м</a:t>
            </a:r>
            <a:endParaRPr lang="fr-FR" sz="1000"/>
          </a:p>
        </c:rich>
      </c:tx>
      <c:layout>
        <c:manualLayout>
          <c:xMode val="edge"/>
          <c:yMode val="edge"/>
          <c:x val="0.38411268864503001"/>
          <c:y val="8.51253180932883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936917368088"/>
          <c:y val="6.3071501143002306E-2"/>
          <c:w val="0.84714625757987205"/>
          <c:h val="0.88718602714983197"/>
        </c:manualLayout>
      </c:layout>
      <c:lineChart>
        <c:grouping val="standard"/>
        <c:varyColors val="0"/>
        <c:ser>
          <c:idx val="0"/>
          <c:order val="0"/>
          <c:tx>
            <c:v>Yb</c:v>
          </c:tx>
          <c:spPr>
            <a:ln w="41275"/>
          </c:spPr>
          <c:marker>
            <c:symbol val="none"/>
          </c:marker>
          <c:cat>
            <c:numRef>
              <c:f>'e33bres резонанс ваг 25'!$B$50:$B$350</c:f>
              <c:numCache>
                <c:formatCode>0.00E+00</c:formatCode>
                <c:ptCount val="301"/>
                <c:pt idx="0">
                  <c:v>0</c:v>
                </c:pt>
                <c:pt idx="1">
                  <c:v>1.132E-2</c:v>
                </c:pt>
                <c:pt idx="2">
                  <c:v>2.2630000000000001E-2</c:v>
                </c:pt>
                <c:pt idx="3">
                  <c:v>3.3950000000000001E-2</c:v>
                </c:pt>
                <c:pt idx="4">
                  <c:v>4.5260000000000002E-2</c:v>
                </c:pt>
                <c:pt idx="5">
                  <c:v>5.6579999999999998E-2</c:v>
                </c:pt>
                <c:pt idx="6">
                  <c:v>6.7890000000000006E-2</c:v>
                </c:pt>
                <c:pt idx="7">
                  <c:v>7.9210000000000003E-2</c:v>
                </c:pt>
                <c:pt idx="8">
                  <c:v>9.0520000000000003E-2</c:v>
                </c:pt>
                <c:pt idx="9">
                  <c:v>0.1018</c:v>
                </c:pt>
                <c:pt idx="10">
                  <c:v>0.1132</c:v>
                </c:pt>
                <c:pt idx="11">
                  <c:v>0.1245</c:v>
                </c:pt>
                <c:pt idx="12">
                  <c:v>0.1358</c:v>
                </c:pt>
                <c:pt idx="13">
                  <c:v>0.14710000000000001</c:v>
                </c:pt>
                <c:pt idx="14">
                  <c:v>0.15840000000000001</c:v>
                </c:pt>
                <c:pt idx="15">
                  <c:v>0.16969999999999999</c:v>
                </c:pt>
                <c:pt idx="16">
                  <c:v>0.18099999999999999</c:v>
                </c:pt>
                <c:pt idx="17">
                  <c:v>0.19239999999999999</c:v>
                </c:pt>
                <c:pt idx="18">
                  <c:v>0.20369999999999999</c:v>
                </c:pt>
                <c:pt idx="19">
                  <c:v>0.215</c:v>
                </c:pt>
                <c:pt idx="20">
                  <c:v>0.2263</c:v>
                </c:pt>
                <c:pt idx="21">
                  <c:v>0.23760000000000001</c:v>
                </c:pt>
                <c:pt idx="22">
                  <c:v>0.24890000000000001</c:v>
                </c:pt>
                <c:pt idx="23">
                  <c:v>0.26029999999999998</c:v>
                </c:pt>
                <c:pt idx="24">
                  <c:v>0.27160000000000001</c:v>
                </c:pt>
                <c:pt idx="25">
                  <c:v>0.28289999999999998</c:v>
                </c:pt>
                <c:pt idx="26">
                  <c:v>0.29420000000000002</c:v>
                </c:pt>
                <c:pt idx="27">
                  <c:v>0.30549999999999999</c:v>
                </c:pt>
                <c:pt idx="28">
                  <c:v>0.31680000000000003</c:v>
                </c:pt>
                <c:pt idx="29">
                  <c:v>0.3281</c:v>
                </c:pt>
                <c:pt idx="30">
                  <c:v>0.33950000000000002</c:v>
                </c:pt>
                <c:pt idx="31">
                  <c:v>0.3508</c:v>
                </c:pt>
                <c:pt idx="32">
                  <c:v>0.36209999999999998</c:v>
                </c:pt>
                <c:pt idx="33">
                  <c:v>0.37340000000000001</c:v>
                </c:pt>
                <c:pt idx="34">
                  <c:v>0.38469999999999999</c:v>
                </c:pt>
                <c:pt idx="35">
                  <c:v>0.39600000000000002</c:v>
                </c:pt>
                <c:pt idx="36">
                  <c:v>0.40739999999999998</c:v>
                </c:pt>
                <c:pt idx="37">
                  <c:v>0.41870000000000002</c:v>
                </c:pt>
                <c:pt idx="38">
                  <c:v>0.43</c:v>
                </c:pt>
                <c:pt idx="39">
                  <c:v>0.44130000000000003</c:v>
                </c:pt>
                <c:pt idx="40">
                  <c:v>0.4526</c:v>
                </c:pt>
                <c:pt idx="41">
                  <c:v>0.46389999999999998</c:v>
                </c:pt>
                <c:pt idx="42">
                  <c:v>0.47520000000000001</c:v>
                </c:pt>
                <c:pt idx="43">
                  <c:v>0.48659999999999998</c:v>
                </c:pt>
                <c:pt idx="44">
                  <c:v>0.49790000000000001</c:v>
                </c:pt>
                <c:pt idx="45">
                  <c:v>0.50919999999999999</c:v>
                </c:pt>
                <c:pt idx="46">
                  <c:v>0.52049999999999996</c:v>
                </c:pt>
                <c:pt idx="47">
                  <c:v>0.53180000000000005</c:v>
                </c:pt>
                <c:pt idx="48">
                  <c:v>0.54310000000000003</c:v>
                </c:pt>
                <c:pt idx="49">
                  <c:v>0.55449999999999999</c:v>
                </c:pt>
                <c:pt idx="50">
                  <c:v>0.56579999999999997</c:v>
                </c:pt>
                <c:pt idx="51">
                  <c:v>0.57709999999999995</c:v>
                </c:pt>
                <c:pt idx="52">
                  <c:v>0.58840000000000003</c:v>
                </c:pt>
                <c:pt idx="53">
                  <c:v>0.59970000000000001</c:v>
                </c:pt>
                <c:pt idx="54">
                  <c:v>0.61099999999999999</c:v>
                </c:pt>
                <c:pt idx="55">
                  <c:v>0.62239999999999995</c:v>
                </c:pt>
                <c:pt idx="56">
                  <c:v>0.63370000000000004</c:v>
                </c:pt>
                <c:pt idx="57">
                  <c:v>0.64500000000000002</c:v>
                </c:pt>
                <c:pt idx="58">
                  <c:v>0.65629999999999999</c:v>
                </c:pt>
                <c:pt idx="59">
                  <c:v>0.66759999999999997</c:v>
                </c:pt>
                <c:pt idx="60">
                  <c:v>0.67889999999999995</c:v>
                </c:pt>
                <c:pt idx="61">
                  <c:v>0.69020000000000004</c:v>
                </c:pt>
                <c:pt idx="62">
                  <c:v>0.7016</c:v>
                </c:pt>
                <c:pt idx="63">
                  <c:v>0.71289999999999998</c:v>
                </c:pt>
                <c:pt idx="64">
                  <c:v>0.72419999999999995</c:v>
                </c:pt>
                <c:pt idx="65">
                  <c:v>0.73550000000000004</c:v>
                </c:pt>
                <c:pt idx="66">
                  <c:v>0.74680000000000002</c:v>
                </c:pt>
                <c:pt idx="67">
                  <c:v>0.7581</c:v>
                </c:pt>
                <c:pt idx="68">
                  <c:v>0.76949999999999996</c:v>
                </c:pt>
                <c:pt idx="69">
                  <c:v>0.78080000000000005</c:v>
                </c:pt>
                <c:pt idx="70">
                  <c:v>0.79210000000000003</c:v>
                </c:pt>
                <c:pt idx="71">
                  <c:v>0.8034</c:v>
                </c:pt>
                <c:pt idx="72">
                  <c:v>0.81469999999999998</c:v>
                </c:pt>
                <c:pt idx="73">
                  <c:v>0.82599999999999996</c:v>
                </c:pt>
                <c:pt idx="74">
                  <c:v>0.83730000000000004</c:v>
                </c:pt>
                <c:pt idx="75">
                  <c:v>0.84870000000000001</c:v>
                </c:pt>
                <c:pt idx="76">
                  <c:v>0.86</c:v>
                </c:pt>
                <c:pt idx="77">
                  <c:v>0.87129999999999996</c:v>
                </c:pt>
                <c:pt idx="78">
                  <c:v>0.88260000000000005</c:v>
                </c:pt>
                <c:pt idx="79">
                  <c:v>0.89390000000000003</c:v>
                </c:pt>
                <c:pt idx="80">
                  <c:v>0.9052</c:v>
                </c:pt>
                <c:pt idx="81">
                  <c:v>0.91659999999999997</c:v>
                </c:pt>
                <c:pt idx="82">
                  <c:v>0.92789999999999995</c:v>
                </c:pt>
                <c:pt idx="83">
                  <c:v>0.93920000000000003</c:v>
                </c:pt>
                <c:pt idx="84">
                  <c:v>0.95050000000000001</c:v>
                </c:pt>
                <c:pt idx="85">
                  <c:v>0.96179999999999999</c:v>
                </c:pt>
                <c:pt idx="86">
                  <c:v>0.97309999999999997</c:v>
                </c:pt>
                <c:pt idx="87">
                  <c:v>0.98440000000000005</c:v>
                </c:pt>
                <c:pt idx="88">
                  <c:v>0.99580000000000002</c:v>
                </c:pt>
                <c:pt idx="89">
                  <c:v>1.0069999999999999</c:v>
                </c:pt>
                <c:pt idx="90">
                  <c:v>1.018</c:v>
                </c:pt>
                <c:pt idx="91">
                  <c:v>1.03</c:v>
                </c:pt>
                <c:pt idx="92">
                  <c:v>1.0409999999999999</c:v>
                </c:pt>
                <c:pt idx="93">
                  <c:v>1.052</c:v>
                </c:pt>
                <c:pt idx="94">
                  <c:v>1.0640000000000001</c:v>
                </c:pt>
                <c:pt idx="95">
                  <c:v>1.075</c:v>
                </c:pt>
                <c:pt idx="96">
                  <c:v>1.0860000000000001</c:v>
                </c:pt>
                <c:pt idx="97">
                  <c:v>1.0980000000000001</c:v>
                </c:pt>
                <c:pt idx="98">
                  <c:v>1.109</c:v>
                </c:pt>
                <c:pt idx="99">
                  <c:v>1.1200000000000001</c:v>
                </c:pt>
                <c:pt idx="100">
                  <c:v>1.1319999999999999</c:v>
                </c:pt>
                <c:pt idx="101">
                  <c:v>1.143</c:v>
                </c:pt>
                <c:pt idx="102">
                  <c:v>1.1539999999999999</c:v>
                </c:pt>
                <c:pt idx="103">
                  <c:v>1.165</c:v>
                </c:pt>
                <c:pt idx="104">
                  <c:v>1.177</c:v>
                </c:pt>
                <c:pt idx="105">
                  <c:v>1.1879999999999999</c:v>
                </c:pt>
                <c:pt idx="106">
                  <c:v>1.1990000000000001</c:v>
                </c:pt>
                <c:pt idx="107">
                  <c:v>1.2110000000000001</c:v>
                </c:pt>
                <c:pt idx="108">
                  <c:v>1.222</c:v>
                </c:pt>
                <c:pt idx="109">
                  <c:v>1.2330000000000001</c:v>
                </c:pt>
                <c:pt idx="110">
                  <c:v>1.2450000000000001</c:v>
                </c:pt>
                <c:pt idx="111">
                  <c:v>1.256</c:v>
                </c:pt>
                <c:pt idx="112">
                  <c:v>1.2669999999999999</c:v>
                </c:pt>
                <c:pt idx="113">
                  <c:v>1.2789999999999999</c:v>
                </c:pt>
                <c:pt idx="114">
                  <c:v>1.29</c:v>
                </c:pt>
                <c:pt idx="115">
                  <c:v>1.3009999999999999</c:v>
                </c:pt>
                <c:pt idx="116">
                  <c:v>1.3129999999999999</c:v>
                </c:pt>
                <c:pt idx="117">
                  <c:v>1.3240000000000001</c:v>
                </c:pt>
                <c:pt idx="118">
                  <c:v>1.335</c:v>
                </c:pt>
                <c:pt idx="119">
                  <c:v>1.347</c:v>
                </c:pt>
                <c:pt idx="120">
                  <c:v>1.3580000000000001</c:v>
                </c:pt>
                <c:pt idx="121">
                  <c:v>1.369</c:v>
                </c:pt>
                <c:pt idx="122">
                  <c:v>1.38</c:v>
                </c:pt>
                <c:pt idx="123">
                  <c:v>1.3919999999999999</c:v>
                </c:pt>
                <c:pt idx="124">
                  <c:v>1.403</c:v>
                </c:pt>
                <c:pt idx="125">
                  <c:v>1.413999999999999</c:v>
                </c:pt>
                <c:pt idx="126">
                  <c:v>1.425999999999999</c:v>
                </c:pt>
                <c:pt idx="127">
                  <c:v>1.4370000000000001</c:v>
                </c:pt>
                <c:pt idx="128">
                  <c:v>1.448</c:v>
                </c:pt>
                <c:pt idx="129">
                  <c:v>1.46</c:v>
                </c:pt>
                <c:pt idx="130">
                  <c:v>1.4710000000000001</c:v>
                </c:pt>
                <c:pt idx="131">
                  <c:v>1.482</c:v>
                </c:pt>
                <c:pt idx="132">
                  <c:v>1.494</c:v>
                </c:pt>
                <c:pt idx="133">
                  <c:v>1.5049999999999999</c:v>
                </c:pt>
                <c:pt idx="134">
                  <c:v>1.516</c:v>
                </c:pt>
                <c:pt idx="135">
                  <c:v>1.528</c:v>
                </c:pt>
                <c:pt idx="136">
                  <c:v>1.5389999999999999</c:v>
                </c:pt>
                <c:pt idx="137">
                  <c:v>1.55</c:v>
                </c:pt>
                <c:pt idx="138">
                  <c:v>1.5620000000000001</c:v>
                </c:pt>
                <c:pt idx="139">
                  <c:v>1.573</c:v>
                </c:pt>
                <c:pt idx="140">
                  <c:v>1.5840000000000001</c:v>
                </c:pt>
                <c:pt idx="141">
                  <c:v>1.595</c:v>
                </c:pt>
                <c:pt idx="142">
                  <c:v>1.607</c:v>
                </c:pt>
                <c:pt idx="143">
                  <c:v>1.6180000000000001</c:v>
                </c:pt>
                <c:pt idx="144">
                  <c:v>1.629</c:v>
                </c:pt>
                <c:pt idx="145">
                  <c:v>1.641</c:v>
                </c:pt>
                <c:pt idx="146">
                  <c:v>1.6519999999999999</c:v>
                </c:pt>
                <c:pt idx="147">
                  <c:v>1.663</c:v>
                </c:pt>
                <c:pt idx="148">
                  <c:v>1.675</c:v>
                </c:pt>
                <c:pt idx="149">
                  <c:v>1.6859999999999999</c:v>
                </c:pt>
                <c:pt idx="150">
                  <c:v>1.6970000000000001</c:v>
                </c:pt>
                <c:pt idx="151">
                  <c:v>1.7090000000000001</c:v>
                </c:pt>
                <c:pt idx="152">
                  <c:v>1.72</c:v>
                </c:pt>
                <c:pt idx="153">
                  <c:v>1.7310000000000001</c:v>
                </c:pt>
                <c:pt idx="154">
                  <c:v>1.7430000000000001</c:v>
                </c:pt>
                <c:pt idx="155">
                  <c:v>1.754</c:v>
                </c:pt>
                <c:pt idx="156">
                  <c:v>1.7649999999999999</c:v>
                </c:pt>
                <c:pt idx="157">
                  <c:v>1.7769999999999999</c:v>
                </c:pt>
                <c:pt idx="158">
                  <c:v>1.788</c:v>
                </c:pt>
                <c:pt idx="159">
                  <c:v>1.7989999999999999</c:v>
                </c:pt>
                <c:pt idx="160">
                  <c:v>1.81</c:v>
                </c:pt>
                <c:pt idx="161">
                  <c:v>1.8220000000000001</c:v>
                </c:pt>
                <c:pt idx="162">
                  <c:v>1.833</c:v>
                </c:pt>
                <c:pt idx="163">
                  <c:v>1.8440000000000001</c:v>
                </c:pt>
                <c:pt idx="164">
                  <c:v>1.8560000000000001</c:v>
                </c:pt>
                <c:pt idx="165">
                  <c:v>1.867</c:v>
                </c:pt>
                <c:pt idx="166">
                  <c:v>1.8779999999999999</c:v>
                </c:pt>
                <c:pt idx="167">
                  <c:v>1.89</c:v>
                </c:pt>
                <c:pt idx="168">
                  <c:v>1.901</c:v>
                </c:pt>
                <c:pt idx="169">
                  <c:v>1.911999999999999</c:v>
                </c:pt>
                <c:pt idx="170">
                  <c:v>1.923999999999999</c:v>
                </c:pt>
                <c:pt idx="171">
                  <c:v>1.9350000000000001</c:v>
                </c:pt>
                <c:pt idx="172">
                  <c:v>1.946</c:v>
                </c:pt>
                <c:pt idx="173">
                  <c:v>1.958</c:v>
                </c:pt>
                <c:pt idx="174">
                  <c:v>1.9690000000000001</c:v>
                </c:pt>
                <c:pt idx="175">
                  <c:v>1.98</c:v>
                </c:pt>
                <c:pt idx="176">
                  <c:v>1.992</c:v>
                </c:pt>
                <c:pt idx="177">
                  <c:v>2.0030000000000001</c:v>
                </c:pt>
                <c:pt idx="178">
                  <c:v>2.0139999999999998</c:v>
                </c:pt>
                <c:pt idx="179">
                  <c:v>2.0249999999999999</c:v>
                </c:pt>
                <c:pt idx="180">
                  <c:v>2.036999999999999</c:v>
                </c:pt>
                <c:pt idx="181">
                  <c:v>2.048</c:v>
                </c:pt>
                <c:pt idx="182">
                  <c:v>2.0590000000000002</c:v>
                </c:pt>
                <c:pt idx="183">
                  <c:v>2.0710000000000002</c:v>
                </c:pt>
                <c:pt idx="184">
                  <c:v>2.0819999999999999</c:v>
                </c:pt>
                <c:pt idx="185">
                  <c:v>2.093</c:v>
                </c:pt>
                <c:pt idx="186">
                  <c:v>2.105</c:v>
                </c:pt>
                <c:pt idx="187">
                  <c:v>2.1160000000000001</c:v>
                </c:pt>
                <c:pt idx="188">
                  <c:v>2.1269999999999998</c:v>
                </c:pt>
                <c:pt idx="189">
                  <c:v>2.1389999999999998</c:v>
                </c:pt>
                <c:pt idx="190">
                  <c:v>2.15</c:v>
                </c:pt>
                <c:pt idx="191">
                  <c:v>2.161</c:v>
                </c:pt>
                <c:pt idx="192">
                  <c:v>2.173</c:v>
                </c:pt>
                <c:pt idx="193">
                  <c:v>2.1840000000000002</c:v>
                </c:pt>
                <c:pt idx="194">
                  <c:v>2.1949999999999998</c:v>
                </c:pt>
                <c:pt idx="195">
                  <c:v>2.2069999999999999</c:v>
                </c:pt>
                <c:pt idx="196">
                  <c:v>2.218</c:v>
                </c:pt>
                <c:pt idx="197">
                  <c:v>2.2290000000000001</c:v>
                </c:pt>
                <c:pt idx="198">
                  <c:v>2.2400000000000002</c:v>
                </c:pt>
                <c:pt idx="199">
                  <c:v>2.2519999999999998</c:v>
                </c:pt>
                <c:pt idx="200">
                  <c:v>2.2629999999999999</c:v>
                </c:pt>
                <c:pt idx="201">
                  <c:v>2.274</c:v>
                </c:pt>
                <c:pt idx="202">
                  <c:v>2.286</c:v>
                </c:pt>
                <c:pt idx="203">
                  <c:v>2.2970000000000002</c:v>
                </c:pt>
                <c:pt idx="204">
                  <c:v>2.3079999999999998</c:v>
                </c:pt>
                <c:pt idx="205">
                  <c:v>2.319999999999999</c:v>
                </c:pt>
                <c:pt idx="206">
                  <c:v>2.3309999999999991</c:v>
                </c:pt>
                <c:pt idx="207">
                  <c:v>2.3420000000000001</c:v>
                </c:pt>
                <c:pt idx="208">
                  <c:v>2.3540000000000001</c:v>
                </c:pt>
                <c:pt idx="209">
                  <c:v>2.3650000000000002</c:v>
                </c:pt>
                <c:pt idx="210">
                  <c:v>2.375999999999999</c:v>
                </c:pt>
                <c:pt idx="211">
                  <c:v>2.3879999999999999</c:v>
                </c:pt>
                <c:pt idx="212">
                  <c:v>2.399</c:v>
                </c:pt>
                <c:pt idx="213">
                  <c:v>2.41</c:v>
                </c:pt>
                <c:pt idx="214">
                  <c:v>2.4220000000000002</c:v>
                </c:pt>
                <c:pt idx="215">
                  <c:v>2.4329999999999989</c:v>
                </c:pt>
                <c:pt idx="216">
                  <c:v>2.444</c:v>
                </c:pt>
                <c:pt idx="217">
                  <c:v>2.4550000000000001</c:v>
                </c:pt>
                <c:pt idx="218">
                  <c:v>2.4670000000000001</c:v>
                </c:pt>
                <c:pt idx="219">
                  <c:v>2.4780000000000002</c:v>
                </c:pt>
                <c:pt idx="220">
                  <c:v>2.4889999999999999</c:v>
                </c:pt>
                <c:pt idx="221">
                  <c:v>2.5009999999999999</c:v>
                </c:pt>
                <c:pt idx="222">
                  <c:v>2.512</c:v>
                </c:pt>
                <c:pt idx="223">
                  <c:v>2.5230000000000001</c:v>
                </c:pt>
                <c:pt idx="224">
                  <c:v>2.5350000000000001</c:v>
                </c:pt>
                <c:pt idx="225">
                  <c:v>2.5459999999999998</c:v>
                </c:pt>
                <c:pt idx="226">
                  <c:v>2.5569999999999991</c:v>
                </c:pt>
                <c:pt idx="227">
                  <c:v>2.569</c:v>
                </c:pt>
                <c:pt idx="228">
                  <c:v>2.58</c:v>
                </c:pt>
                <c:pt idx="229">
                  <c:v>2.5910000000000002</c:v>
                </c:pt>
                <c:pt idx="230">
                  <c:v>2.6030000000000002</c:v>
                </c:pt>
                <c:pt idx="231">
                  <c:v>2.6139999999999999</c:v>
                </c:pt>
                <c:pt idx="232">
                  <c:v>2.625</c:v>
                </c:pt>
                <c:pt idx="233">
                  <c:v>2.637</c:v>
                </c:pt>
                <c:pt idx="234">
                  <c:v>2.6480000000000001</c:v>
                </c:pt>
                <c:pt idx="235">
                  <c:v>2.6589999999999998</c:v>
                </c:pt>
                <c:pt idx="236">
                  <c:v>2.67</c:v>
                </c:pt>
                <c:pt idx="237">
                  <c:v>2.6819999999999999</c:v>
                </c:pt>
                <c:pt idx="238">
                  <c:v>2.6930000000000001</c:v>
                </c:pt>
                <c:pt idx="239">
                  <c:v>2.7040000000000002</c:v>
                </c:pt>
                <c:pt idx="240">
                  <c:v>2.7160000000000002</c:v>
                </c:pt>
                <c:pt idx="241">
                  <c:v>2.7269999999999999</c:v>
                </c:pt>
                <c:pt idx="242">
                  <c:v>2.738</c:v>
                </c:pt>
                <c:pt idx="243">
                  <c:v>2.75</c:v>
                </c:pt>
                <c:pt idx="244">
                  <c:v>2.7610000000000001</c:v>
                </c:pt>
                <c:pt idx="245">
                  <c:v>2.7719999999999998</c:v>
                </c:pt>
                <c:pt idx="246">
                  <c:v>2.7839999999999998</c:v>
                </c:pt>
                <c:pt idx="247">
                  <c:v>2.7949999999999999</c:v>
                </c:pt>
                <c:pt idx="248">
                  <c:v>2.806</c:v>
                </c:pt>
                <c:pt idx="249">
                  <c:v>2.8180000000000001</c:v>
                </c:pt>
                <c:pt idx="250">
                  <c:v>2.8290000000000002</c:v>
                </c:pt>
                <c:pt idx="251">
                  <c:v>2.84</c:v>
                </c:pt>
                <c:pt idx="252">
                  <c:v>2.8509999999999991</c:v>
                </c:pt>
                <c:pt idx="253">
                  <c:v>2.863</c:v>
                </c:pt>
                <c:pt idx="254">
                  <c:v>2.8740000000000001</c:v>
                </c:pt>
                <c:pt idx="255">
                  <c:v>2.8849999999999998</c:v>
                </c:pt>
                <c:pt idx="256">
                  <c:v>2.8969999999999989</c:v>
                </c:pt>
                <c:pt idx="257">
                  <c:v>2.9079999999999999</c:v>
                </c:pt>
                <c:pt idx="258">
                  <c:v>2.919</c:v>
                </c:pt>
                <c:pt idx="259">
                  <c:v>2.931</c:v>
                </c:pt>
                <c:pt idx="260">
                  <c:v>2.9420000000000002</c:v>
                </c:pt>
                <c:pt idx="261">
                  <c:v>2.952999999999999</c:v>
                </c:pt>
                <c:pt idx="262">
                  <c:v>2.9649999999999999</c:v>
                </c:pt>
                <c:pt idx="263">
                  <c:v>2.976</c:v>
                </c:pt>
                <c:pt idx="264">
                  <c:v>2.9870000000000001</c:v>
                </c:pt>
                <c:pt idx="265">
                  <c:v>2.9990000000000001</c:v>
                </c:pt>
                <c:pt idx="266">
                  <c:v>3.01</c:v>
                </c:pt>
                <c:pt idx="267">
                  <c:v>3.0209999999999999</c:v>
                </c:pt>
                <c:pt idx="268">
                  <c:v>3.032999999999999</c:v>
                </c:pt>
                <c:pt idx="269">
                  <c:v>3.044</c:v>
                </c:pt>
                <c:pt idx="270">
                  <c:v>3.0550000000000002</c:v>
                </c:pt>
                <c:pt idx="271">
                  <c:v>3.0659999999999998</c:v>
                </c:pt>
                <c:pt idx="272">
                  <c:v>3.0779999999999998</c:v>
                </c:pt>
                <c:pt idx="273">
                  <c:v>3.089</c:v>
                </c:pt>
                <c:pt idx="274">
                  <c:v>3.1</c:v>
                </c:pt>
                <c:pt idx="275">
                  <c:v>3.1120000000000001</c:v>
                </c:pt>
                <c:pt idx="276">
                  <c:v>3.1230000000000002</c:v>
                </c:pt>
                <c:pt idx="277">
                  <c:v>3.1339999999999999</c:v>
                </c:pt>
                <c:pt idx="278">
                  <c:v>3.1459999999999999</c:v>
                </c:pt>
                <c:pt idx="279">
                  <c:v>3.157</c:v>
                </c:pt>
                <c:pt idx="280">
                  <c:v>3.1680000000000001</c:v>
                </c:pt>
                <c:pt idx="281">
                  <c:v>3.18</c:v>
                </c:pt>
                <c:pt idx="282">
                  <c:v>3.1909999999999998</c:v>
                </c:pt>
                <c:pt idx="283">
                  <c:v>3.202</c:v>
                </c:pt>
                <c:pt idx="284">
                  <c:v>3.214</c:v>
                </c:pt>
                <c:pt idx="285">
                  <c:v>3.2250000000000001</c:v>
                </c:pt>
                <c:pt idx="286">
                  <c:v>3.2360000000000002</c:v>
                </c:pt>
                <c:pt idx="287">
                  <c:v>3.2480000000000002</c:v>
                </c:pt>
                <c:pt idx="288">
                  <c:v>3.2589999999999999</c:v>
                </c:pt>
                <c:pt idx="289">
                  <c:v>3.27</c:v>
                </c:pt>
                <c:pt idx="290">
                  <c:v>3.2810000000000001</c:v>
                </c:pt>
                <c:pt idx="291">
                  <c:v>3.2930000000000001</c:v>
                </c:pt>
                <c:pt idx="292">
                  <c:v>3.3039999999999998</c:v>
                </c:pt>
                <c:pt idx="293">
                  <c:v>3.3149999999999991</c:v>
                </c:pt>
                <c:pt idx="294">
                  <c:v>3.327</c:v>
                </c:pt>
                <c:pt idx="295">
                  <c:v>3.3380000000000001</c:v>
                </c:pt>
                <c:pt idx="296">
                  <c:v>3.3490000000000002</c:v>
                </c:pt>
                <c:pt idx="297">
                  <c:v>3.3610000000000002</c:v>
                </c:pt>
                <c:pt idx="298">
                  <c:v>3.371999999999999</c:v>
                </c:pt>
                <c:pt idx="299">
                  <c:v>3.383</c:v>
                </c:pt>
                <c:pt idx="300">
                  <c:v>3.395</c:v>
                </c:pt>
              </c:numCache>
            </c:numRef>
          </c:cat>
          <c:val>
            <c:numRef>
              <c:f>'e33bres резонанс ваг 25'!$EM$50:$EM$350</c:f>
              <c:numCache>
                <c:formatCode>0.00E+00</c:formatCode>
                <c:ptCount val="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4.4350000000000101E-63</c:v>
                </c:pt>
                <c:pt idx="4">
                  <c:v>-2.494E-30</c:v>
                </c:pt>
                <c:pt idx="5">
                  <c:v>-1.0839999999999999E-14</c:v>
                </c:pt>
                <c:pt idx="6">
                  <c:v>1.9899999999999998E-12</c:v>
                </c:pt>
                <c:pt idx="7">
                  <c:v>5.3849999999999995E-10</c:v>
                </c:pt>
                <c:pt idx="8">
                  <c:v>-8.1129999999999998E-10</c:v>
                </c:pt>
                <c:pt idx="9">
                  <c:v>4.5830000000000004E-9</c:v>
                </c:pt>
                <c:pt idx="10">
                  <c:v>1.138E-9</c:v>
                </c:pt>
                <c:pt idx="11">
                  <c:v>1.0589999999999999E-8</c:v>
                </c:pt>
                <c:pt idx="12">
                  <c:v>4.4109999999999998E-9</c:v>
                </c:pt>
                <c:pt idx="13">
                  <c:v>1.102E-8</c:v>
                </c:pt>
                <c:pt idx="14">
                  <c:v>3.2540000000000001E-9</c:v>
                </c:pt>
                <c:pt idx="15">
                  <c:v>5.8779999999999998E-9</c:v>
                </c:pt>
                <c:pt idx="16">
                  <c:v>4.5239999999999997E-9</c:v>
                </c:pt>
                <c:pt idx="17">
                  <c:v>-2.609E-9</c:v>
                </c:pt>
                <c:pt idx="18">
                  <c:v>-8.0190000000000005E-9</c:v>
                </c:pt>
                <c:pt idx="19">
                  <c:v>-2.6799999999999998E-8</c:v>
                </c:pt>
                <c:pt idx="20">
                  <c:v>-2.1810000000000001E-8</c:v>
                </c:pt>
                <c:pt idx="21">
                  <c:v>-2.442E-8</c:v>
                </c:pt>
                <c:pt idx="22">
                  <c:v>2.7660000000000002E-9</c:v>
                </c:pt>
                <c:pt idx="23">
                  <c:v>1.7039999999999999E-8</c:v>
                </c:pt>
                <c:pt idx="24">
                  <c:v>1.0940000000000001E-8</c:v>
                </c:pt>
                <c:pt idx="25">
                  <c:v>1.104E-8</c:v>
                </c:pt>
                <c:pt idx="26">
                  <c:v>2.8970000000000001E-8</c:v>
                </c:pt>
                <c:pt idx="27">
                  <c:v>2.0590000000000001E-8</c:v>
                </c:pt>
                <c:pt idx="28">
                  <c:v>8.2439999999999997E-10</c:v>
                </c:pt>
                <c:pt idx="29">
                  <c:v>5.5509999999999999E-8</c:v>
                </c:pt>
                <c:pt idx="30">
                  <c:v>2.7549999999999999E-8</c:v>
                </c:pt>
                <c:pt idx="31">
                  <c:v>4.6900000000000001E-9</c:v>
                </c:pt>
                <c:pt idx="32">
                  <c:v>6.2719999999999995E-8</c:v>
                </c:pt>
                <c:pt idx="33">
                  <c:v>-1.9280000000000001E-8</c:v>
                </c:pt>
                <c:pt idx="34">
                  <c:v>-5.7889999999999998E-8</c:v>
                </c:pt>
                <c:pt idx="35">
                  <c:v>7.8389999999999999E-9</c:v>
                </c:pt>
                <c:pt idx="36">
                  <c:v>-5.4359999999999998E-8</c:v>
                </c:pt>
                <c:pt idx="37">
                  <c:v>-6.3850000000000006E-8</c:v>
                </c:pt>
                <c:pt idx="38">
                  <c:v>3.2490000000000002E-8</c:v>
                </c:pt>
                <c:pt idx="39">
                  <c:v>-3.1510000000000002E-8</c:v>
                </c:pt>
                <c:pt idx="40">
                  <c:v>-7.4810000000000006E-8</c:v>
                </c:pt>
                <c:pt idx="41">
                  <c:v>7.4420000000000001E-8</c:v>
                </c:pt>
                <c:pt idx="42">
                  <c:v>-5.9230000000000002E-8</c:v>
                </c:pt>
                <c:pt idx="43">
                  <c:v>-4.3320000000000001E-10</c:v>
                </c:pt>
                <c:pt idx="44">
                  <c:v>7.5790000000000006E-8</c:v>
                </c:pt>
                <c:pt idx="45">
                  <c:v>-2.639E-8</c:v>
                </c:pt>
                <c:pt idx="46">
                  <c:v>3.9239999999999999E-8</c:v>
                </c:pt>
                <c:pt idx="47">
                  <c:v>5.4329999999999997E-8</c:v>
                </c:pt>
                <c:pt idx="48">
                  <c:v>-1.0719999999999999E-7</c:v>
                </c:pt>
                <c:pt idx="49">
                  <c:v>-1.0490000000000001E-7</c:v>
                </c:pt>
                <c:pt idx="50">
                  <c:v>-1.7490000000000001E-7</c:v>
                </c:pt>
                <c:pt idx="51">
                  <c:v>3.5649999999999998E-8</c:v>
                </c:pt>
                <c:pt idx="52">
                  <c:v>1.435E-6</c:v>
                </c:pt>
                <c:pt idx="53">
                  <c:v>3.411E-6</c:v>
                </c:pt>
                <c:pt idx="54">
                  <c:v>3.7560000000000001E-6</c:v>
                </c:pt>
                <c:pt idx="55">
                  <c:v>-4.9089999999999999E-6</c:v>
                </c:pt>
                <c:pt idx="56">
                  <c:v>-3.5269999999999999E-5</c:v>
                </c:pt>
                <c:pt idx="57">
                  <c:v>-9.959E-5</c:v>
                </c:pt>
                <c:pt idx="58">
                  <c:v>-2.097E-4</c:v>
                </c:pt>
                <c:pt idx="59">
                  <c:v>-3.7100000000000002E-4</c:v>
                </c:pt>
                <c:pt idx="60">
                  <c:v>-5.8E-4</c:v>
                </c:pt>
                <c:pt idx="61">
                  <c:v>-8.2720000000000005E-4</c:v>
                </c:pt>
                <c:pt idx="62">
                  <c:v>-1.0950000000000001E-3</c:v>
                </c:pt>
                <c:pt idx="63">
                  <c:v>-1.361E-3</c:v>
                </c:pt>
                <c:pt idx="64">
                  <c:v>-1.601E-3</c:v>
                </c:pt>
                <c:pt idx="65">
                  <c:v>-1.794E-3</c:v>
                </c:pt>
                <c:pt idx="66">
                  <c:v>-1.9189999999999999E-3</c:v>
                </c:pt>
                <c:pt idx="67">
                  <c:v>-1.97E-3</c:v>
                </c:pt>
                <c:pt idx="68">
                  <c:v>-1.949E-3</c:v>
                </c:pt>
                <c:pt idx="69">
                  <c:v>-1.8730000000000001E-3</c:v>
                </c:pt>
                <c:pt idx="70">
                  <c:v>-1.7600000000000001E-3</c:v>
                </c:pt>
                <c:pt idx="71">
                  <c:v>-1.6379999999999999E-3</c:v>
                </c:pt>
                <c:pt idx="72">
                  <c:v>-1.529E-3</c:v>
                </c:pt>
                <c:pt idx="73">
                  <c:v>-1.4580000000000001E-3</c:v>
                </c:pt>
                <c:pt idx="74">
                  <c:v>-1.446E-3</c:v>
                </c:pt>
                <c:pt idx="75">
                  <c:v>-1.5020000000000001E-3</c:v>
                </c:pt>
                <c:pt idx="76">
                  <c:v>-1.635E-3</c:v>
                </c:pt>
                <c:pt idx="77">
                  <c:v>-1.8240000000000001E-3</c:v>
                </c:pt>
                <c:pt idx="78">
                  <c:v>-2.0609999999999999E-3</c:v>
                </c:pt>
                <c:pt idx="79">
                  <c:v>-2.3140000000000001E-3</c:v>
                </c:pt>
                <c:pt idx="80">
                  <c:v>-2.565E-3</c:v>
                </c:pt>
                <c:pt idx="81">
                  <c:v>-2.7880000000000001E-3</c:v>
                </c:pt>
                <c:pt idx="82">
                  <c:v>-2.9619999999999998E-3</c:v>
                </c:pt>
                <c:pt idx="83">
                  <c:v>-3.0639999999999999E-3</c:v>
                </c:pt>
                <c:pt idx="84">
                  <c:v>-3.0790000000000001E-3</c:v>
                </c:pt>
                <c:pt idx="85">
                  <c:v>-2.996E-3</c:v>
                </c:pt>
                <c:pt idx="86">
                  <c:v>-2.8219999999999999E-3</c:v>
                </c:pt>
                <c:pt idx="87">
                  <c:v>-2.578E-3</c:v>
                </c:pt>
                <c:pt idx="88">
                  <c:v>-2.2780000000000001E-3</c:v>
                </c:pt>
                <c:pt idx="89">
                  <c:v>-1.9559999999999998E-3</c:v>
                </c:pt>
                <c:pt idx="90">
                  <c:v>-1.637E-3</c:v>
                </c:pt>
                <c:pt idx="91">
                  <c:v>-1.358E-3</c:v>
                </c:pt>
                <c:pt idx="92">
                  <c:v>-1.1540000000000001E-3</c:v>
                </c:pt>
                <c:pt idx="93">
                  <c:v>-1.0610000000000001E-3</c:v>
                </c:pt>
                <c:pt idx="94">
                  <c:v>-1.093E-3</c:v>
                </c:pt>
                <c:pt idx="95">
                  <c:v>-1.253E-3</c:v>
                </c:pt>
                <c:pt idx="96">
                  <c:v>-1.5250000000000001E-3</c:v>
                </c:pt>
                <c:pt idx="97">
                  <c:v>-1.8779999999999999E-3</c:v>
                </c:pt>
                <c:pt idx="98">
                  <c:v>-2.2769999999999999E-3</c:v>
                </c:pt>
                <c:pt idx="99">
                  <c:v>-2.6809999999999998E-3</c:v>
                </c:pt>
                <c:pt idx="100">
                  <c:v>-3.0430000000000001E-3</c:v>
                </c:pt>
                <c:pt idx="101">
                  <c:v>-3.32E-3</c:v>
                </c:pt>
                <c:pt idx="102">
                  <c:v>-3.4759999999999999E-3</c:v>
                </c:pt>
                <c:pt idx="103">
                  <c:v>-3.483E-3</c:v>
                </c:pt>
                <c:pt idx="104">
                  <c:v>-3.3409999999999998E-3</c:v>
                </c:pt>
                <c:pt idx="105">
                  <c:v>-3.0620000000000001E-3</c:v>
                </c:pt>
                <c:pt idx="106">
                  <c:v>-2.6749999999999999E-3</c:v>
                </c:pt>
                <c:pt idx="107">
                  <c:v>-2.2100000000000002E-3</c:v>
                </c:pt>
                <c:pt idx="108">
                  <c:v>-1.7240000000000001E-3</c:v>
                </c:pt>
                <c:pt idx="109">
                  <c:v>-1.268E-3</c:v>
                </c:pt>
                <c:pt idx="110">
                  <c:v>-9.0189999999999997E-4</c:v>
                </c:pt>
                <c:pt idx="111">
                  <c:v>-6.7980000000000004E-4</c:v>
                </c:pt>
                <c:pt idx="112">
                  <c:v>-6.334E-4</c:v>
                </c:pt>
                <c:pt idx="113">
                  <c:v>-7.6769999999999996E-4</c:v>
                </c:pt>
                <c:pt idx="114">
                  <c:v>-1.073E-3</c:v>
                </c:pt>
                <c:pt idx="115">
                  <c:v>-1.5150000000000001E-3</c:v>
                </c:pt>
                <c:pt idx="116">
                  <c:v>-2.0430000000000001E-3</c:v>
                </c:pt>
                <c:pt idx="117">
                  <c:v>-2.604E-3</c:v>
                </c:pt>
                <c:pt idx="118">
                  <c:v>-3.1280000000000001E-3</c:v>
                </c:pt>
                <c:pt idx="119">
                  <c:v>-3.555E-3</c:v>
                </c:pt>
                <c:pt idx="120">
                  <c:v>-3.8300000000000001E-3</c:v>
                </c:pt>
                <c:pt idx="121">
                  <c:v>-3.908E-3</c:v>
                </c:pt>
                <c:pt idx="122">
                  <c:v>-3.7880000000000001E-3</c:v>
                </c:pt>
                <c:pt idx="123">
                  <c:v>-3.4789999999999999E-3</c:v>
                </c:pt>
                <c:pt idx="124">
                  <c:v>-3.003E-3</c:v>
                </c:pt>
                <c:pt idx="125">
                  <c:v>-2.4190000000000001E-3</c:v>
                </c:pt>
                <c:pt idx="126">
                  <c:v>-1.781E-3</c:v>
                </c:pt>
                <c:pt idx="127">
                  <c:v>-1.168E-3</c:v>
                </c:pt>
                <c:pt idx="128">
                  <c:v>-6.6819999999999998E-4</c:v>
                </c:pt>
                <c:pt idx="129">
                  <c:v>-3.3530000000000002E-4</c:v>
                </c:pt>
                <c:pt idx="130">
                  <c:v>-2.2690000000000001E-4</c:v>
                </c:pt>
                <c:pt idx="131">
                  <c:v>-3.4909999999999997E-4</c:v>
                </c:pt>
                <c:pt idx="132">
                  <c:v>-6.9410000000000001E-4</c:v>
                </c:pt>
                <c:pt idx="133">
                  <c:v>-1.2179999999999999E-3</c:v>
                </c:pt>
                <c:pt idx="134">
                  <c:v>-1.866E-3</c:v>
                </c:pt>
                <c:pt idx="135">
                  <c:v>-2.562E-3</c:v>
                </c:pt>
                <c:pt idx="136">
                  <c:v>-3.2299999999999998E-3</c:v>
                </c:pt>
                <c:pt idx="137">
                  <c:v>-3.7820000000000002E-3</c:v>
                </c:pt>
                <c:pt idx="138">
                  <c:v>-4.1539999999999997E-3</c:v>
                </c:pt>
                <c:pt idx="139">
                  <c:v>-4.2900000000000004E-3</c:v>
                </c:pt>
                <c:pt idx="140">
                  <c:v>-4.1780000000000003E-3</c:v>
                </c:pt>
                <c:pt idx="141">
                  <c:v>-3.8319999999999999E-3</c:v>
                </c:pt>
                <c:pt idx="142">
                  <c:v>-3.2789999999999998E-3</c:v>
                </c:pt>
                <c:pt idx="143">
                  <c:v>-2.5839999999999999E-3</c:v>
                </c:pt>
                <c:pt idx="144">
                  <c:v>-1.812E-3</c:v>
                </c:pt>
                <c:pt idx="145">
                  <c:v>-1.0740000000000001E-3</c:v>
                </c:pt>
                <c:pt idx="146">
                  <c:v>-4.5449999999999999E-4</c:v>
                </c:pt>
                <c:pt idx="147">
                  <c:v>-3.5859999999999999E-5</c:v>
                </c:pt>
                <c:pt idx="148">
                  <c:v>1.2400000000000001E-4</c:v>
                </c:pt>
                <c:pt idx="149">
                  <c:v>7.0650000000000001E-6</c:v>
                </c:pt>
                <c:pt idx="150">
                  <c:v>-3.7199999999999999E-4</c:v>
                </c:pt>
                <c:pt idx="151">
                  <c:v>-9.7380000000000003E-4</c:v>
                </c:pt>
                <c:pt idx="152">
                  <c:v>-1.7240000000000001E-3</c:v>
                </c:pt>
                <c:pt idx="153">
                  <c:v>-2.539E-3</c:v>
                </c:pt>
                <c:pt idx="154">
                  <c:v>-3.3249999999999998E-3</c:v>
                </c:pt>
                <c:pt idx="155">
                  <c:v>-3.9830000000000004E-3</c:v>
                </c:pt>
                <c:pt idx="156">
                  <c:v>-4.4339999999999996E-3</c:v>
                </c:pt>
                <c:pt idx="157">
                  <c:v>-4.6150000000000002E-3</c:v>
                </c:pt>
                <c:pt idx="158">
                  <c:v>-4.5120000000000004E-3</c:v>
                </c:pt>
                <c:pt idx="159">
                  <c:v>-4.1240000000000001E-3</c:v>
                </c:pt>
                <c:pt idx="160">
                  <c:v>-3.5100000000000001E-3</c:v>
                </c:pt>
                <c:pt idx="161">
                  <c:v>-2.7009999999999998E-3</c:v>
                </c:pt>
                <c:pt idx="162">
                  <c:v>-1.8259999999999999E-3</c:v>
                </c:pt>
                <c:pt idx="163">
                  <c:v>-9.6299999999999999E-4</c:v>
                </c:pt>
                <c:pt idx="164">
                  <c:v>-2.5080000000000002E-4</c:v>
                </c:pt>
                <c:pt idx="165">
                  <c:v>2.366E-4</c:v>
                </c:pt>
                <c:pt idx="166">
                  <c:v>4.3899999999999999E-4</c:v>
                </c:pt>
                <c:pt idx="167">
                  <c:v>3.124E-4</c:v>
                </c:pt>
                <c:pt idx="168">
                  <c:v>-9.7780000000000002E-5</c:v>
                </c:pt>
                <c:pt idx="169">
                  <c:v>-7.7720000000000003E-4</c:v>
                </c:pt>
                <c:pt idx="170">
                  <c:v>-1.6169999999999999E-3</c:v>
                </c:pt>
                <c:pt idx="171">
                  <c:v>-2.5439999999999998E-3</c:v>
                </c:pt>
                <c:pt idx="172">
                  <c:v>-3.4250000000000001E-3</c:v>
                </c:pt>
                <c:pt idx="173">
                  <c:v>-4.1780000000000003E-3</c:v>
                </c:pt>
                <c:pt idx="174">
                  <c:v>-4.6889999999999996E-3</c:v>
                </c:pt>
                <c:pt idx="175">
                  <c:v>-4.9049999999999996E-3</c:v>
                </c:pt>
                <c:pt idx="176">
                  <c:v>-4.7980000000000002E-3</c:v>
                </c:pt>
                <c:pt idx="177">
                  <c:v>-4.3709999999999999E-3</c:v>
                </c:pt>
                <c:pt idx="178">
                  <c:v>-3.6870000000000002E-3</c:v>
                </c:pt>
                <c:pt idx="179">
                  <c:v>-2.7920000000000002E-3</c:v>
                </c:pt>
                <c:pt idx="180">
                  <c:v>-1.8140000000000001E-3</c:v>
                </c:pt>
                <c:pt idx="181">
                  <c:v>-8.6120000000000001E-4</c:v>
                </c:pt>
                <c:pt idx="182">
                  <c:v>-6.2619999999999993E-5</c:v>
                </c:pt>
                <c:pt idx="183">
                  <c:v>4.7380000000000002E-4</c:v>
                </c:pt>
                <c:pt idx="184">
                  <c:v>7.048E-4</c:v>
                </c:pt>
                <c:pt idx="185">
                  <c:v>5.6619999999999999E-4</c:v>
                </c:pt>
                <c:pt idx="186">
                  <c:v>1.203E-4</c:v>
                </c:pt>
                <c:pt idx="187">
                  <c:v>-6.2739999999999996E-4</c:v>
                </c:pt>
                <c:pt idx="188">
                  <c:v>-1.544E-3</c:v>
                </c:pt>
                <c:pt idx="189">
                  <c:v>-2.568E-3</c:v>
                </c:pt>
                <c:pt idx="190">
                  <c:v>-3.5300000000000002E-3</c:v>
                </c:pt>
                <c:pt idx="191">
                  <c:v>-4.3559999999999996E-3</c:v>
                </c:pt>
                <c:pt idx="192">
                  <c:v>-4.9160000000000002E-3</c:v>
                </c:pt>
                <c:pt idx="193">
                  <c:v>-5.1479999999999998E-3</c:v>
                </c:pt>
                <c:pt idx="194">
                  <c:v>-5.0359999999999997E-3</c:v>
                </c:pt>
                <c:pt idx="195">
                  <c:v>-4.5659999999999997E-3</c:v>
                </c:pt>
                <c:pt idx="196">
                  <c:v>-3.8189999999999999E-3</c:v>
                </c:pt>
                <c:pt idx="197">
                  <c:v>-2.8410000000000002E-3</c:v>
                </c:pt>
                <c:pt idx="198">
                  <c:v>-1.7750000000000001E-3</c:v>
                </c:pt>
                <c:pt idx="199">
                  <c:v>-7.4120000000000002E-4</c:v>
                </c:pt>
                <c:pt idx="200">
                  <c:v>1.199E-4</c:v>
                </c:pt>
                <c:pt idx="201">
                  <c:v>6.9720000000000003E-4</c:v>
                </c:pt>
                <c:pt idx="202">
                  <c:v>9.3880000000000005E-4</c:v>
                </c:pt>
                <c:pt idx="203">
                  <c:v>7.8620000000000003E-4</c:v>
                </c:pt>
                <c:pt idx="204">
                  <c:v>2.9700000000000001E-4</c:v>
                </c:pt>
                <c:pt idx="205">
                  <c:v>-5.1420000000000003E-4</c:v>
                </c:pt>
                <c:pt idx="206">
                  <c:v>-1.5089999999999999E-3</c:v>
                </c:pt>
                <c:pt idx="207">
                  <c:v>-2.6080000000000001E-3</c:v>
                </c:pt>
                <c:pt idx="208">
                  <c:v>-3.6459999999999999E-3</c:v>
                </c:pt>
                <c:pt idx="209">
                  <c:v>-4.5279999999999999E-3</c:v>
                </c:pt>
                <c:pt idx="210">
                  <c:v>-5.1229999999999999E-3</c:v>
                </c:pt>
                <c:pt idx="211">
                  <c:v>-5.3660000000000001E-3</c:v>
                </c:pt>
                <c:pt idx="212">
                  <c:v>-5.2350000000000001E-3</c:v>
                </c:pt>
                <c:pt idx="213">
                  <c:v>-4.725E-3</c:v>
                </c:pt>
                <c:pt idx="214">
                  <c:v>-3.9129999999999998E-3</c:v>
                </c:pt>
                <c:pt idx="215">
                  <c:v>-2.8639999999999998E-3</c:v>
                </c:pt>
                <c:pt idx="216">
                  <c:v>-1.722E-3</c:v>
                </c:pt>
                <c:pt idx="217">
                  <c:v>-6.246E-4</c:v>
                </c:pt>
                <c:pt idx="218">
                  <c:v>2.8969999999999999E-4</c:v>
                </c:pt>
                <c:pt idx="219">
                  <c:v>8.9579999999999998E-4</c:v>
                </c:pt>
                <c:pt idx="220">
                  <c:v>1.1379999999999999E-3</c:v>
                </c:pt>
                <c:pt idx="221">
                  <c:v>9.6829999999999996E-4</c:v>
                </c:pt>
                <c:pt idx="222">
                  <c:v>4.3209999999999999E-4</c:v>
                </c:pt>
                <c:pt idx="223">
                  <c:v>-4.3550000000000001E-4</c:v>
                </c:pt>
                <c:pt idx="224">
                  <c:v>-1.5009999999999999E-3</c:v>
                </c:pt>
                <c:pt idx="225">
                  <c:v>-2.6679999999999998E-3</c:v>
                </c:pt>
                <c:pt idx="226">
                  <c:v>-3.7650000000000001E-3</c:v>
                </c:pt>
                <c:pt idx="227">
                  <c:v>-4.6889999999999996E-3</c:v>
                </c:pt>
                <c:pt idx="228">
                  <c:v>-5.306E-3</c:v>
                </c:pt>
                <c:pt idx="229">
                  <c:v>-5.5510000000000004E-3</c:v>
                </c:pt>
                <c:pt idx="230">
                  <c:v>-5.3920000000000001E-3</c:v>
                </c:pt>
                <c:pt idx="231">
                  <c:v>-4.8430000000000001E-3</c:v>
                </c:pt>
                <c:pt idx="232">
                  <c:v>-3.9659999999999999E-3</c:v>
                </c:pt>
                <c:pt idx="233">
                  <c:v>-2.849E-3</c:v>
                </c:pt>
                <c:pt idx="234">
                  <c:v>-1.6199999999999999E-3</c:v>
                </c:pt>
                <c:pt idx="235">
                  <c:v>-4.1520000000000001E-4</c:v>
                </c:pt>
                <c:pt idx="236">
                  <c:v>6.29E-4</c:v>
                </c:pt>
                <c:pt idx="237">
                  <c:v>1.4E-3</c:v>
                </c:pt>
                <c:pt idx="238">
                  <c:v>1.8240000000000001E-3</c:v>
                </c:pt>
                <c:pt idx="239">
                  <c:v>1.864E-3</c:v>
                </c:pt>
                <c:pt idx="240">
                  <c:v>1.534E-3</c:v>
                </c:pt>
                <c:pt idx="241">
                  <c:v>8.654E-4</c:v>
                </c:pt>
                <c:pt idx="242">
                  <c:v>-3.1730000000000003E-5</c:v>
                </c:pt>
                <c:pt idx="243">
                  <c:v>-1.065E-3</c:v>
                </c:pt>
                <c:pt idx="244">
                  <c:v>-2.0769999999999999E-3</c:v>
                </c:pt>
                <c:pt idx="245">
                  <c:v>-2.9650000000000002E-3</c:v>
                </c:pt>
                <c:pt idx="246">
                  <c:v>-3.5799999999999998E-3</c:v>
                </c:pt>
                <c:pt idx="247">
                  <c:v>-3.8609999999999998E-3</c:v>
                </c:pt>
                <c:pt idx="248">
                  <c:v>-3.7369999999999999E-3</c:v>
                </c:pt>
                <c:pt idx="249">
                  <c:v>-3.2160000000000001E-3</c:v>
                </c:pt>
                <c:pt idx="250">
                  <c:v>-2.3500000000000001E-3</c:v>
                </c:pt>
                <c:pt idx="251">
                  <c:v>-1.217E-3</c:v>
                </c:pt>
                <c:pt idx="252">
                  <c:v>4.7880000000000002E-5</c:v>
                </c:pt>
                <c:pt idx="253">
                  <c:v>1.2960000000000001E-3</c:v>
                </c:pt>
                <c:pt idx="254">
                  <c:v>2.3739999999999998E-3</c:v>
                </c:pt>
                <c:pt idx="255">
                  <c:v>3.156E-3</c:v>
                </c:pt>
                <c:pt idx="256">
                  <c:v>3.542E-3</c:v>
                </c:pt>
                <c:pt idx="257">
                  <c:v>3.5000000000000001E-3</c:v>
                </c:pt>
                <c:pt idx="258">
                  <c:v>3.0309999999999998E-3</c:v>
                </c:pt>
                <c:pt idx="259">
                  <c:v>2.1949999999999999E-3</c:v>
                </c:pt>
                <c:pt idx="260">
                  <c:v>1.103E-3</c:v>
                </c:pt>
                <c:pt idx="261">
                  <c:v>-1.1129999999999999E-4</c:v>
                </c:pt>
                <c:pt idx="262">
                  <c:v>-1.3010000000000001E-3</c:v>
                </c:pt>
                <c:pt idx="263">
                  <c:v>-2.3189999999999999E-3</c:v>
                </c:pt>
                <c:pt idx="264">
                  <c:v>-3.0469999999999998E-3</c:v>
                </c:pt>
                <c:pt idx="265">
                  <c:v>-3.3960000000000001E-3</c:v>
                </c:pt>
                <c:pt idx="266">
                  <c:v>-3.326E-3</c:v>
                </c:pt>
                <c:pt idx="267">
                  <c:v>-2.8500000000000001E-3</c:v>
                </c:pt>
                <c:pt idx="268">
                  <c:v>-2.0370000000000002E-3</c:v>
                </c:pt>
                <c:pt idx="269">
                  <c:v>-9.8109999999999994E-4</c:v>
                </c:pt>
                <c:pt idx="270">
                  <c:v>1.853E-4</c:v>
                </c:pt>
                <c:pt idx="271">
                  <c:v>1.3159999999999999E-3</c:v>
                </c:pt>
                <c:pt idx="272">
                  <c:v>2.2790000000000002E-3</c:v>
                </c:pt>
                <c:pt idx="273">
                  <c:v>2.9489999999999998E-3</c:v>
                </c:pt>
                <c:pt idx="274">
                  <c:v>3.2590000000000002E-3</c:v>
                </c:pt>
                <c:pt idx="275">
                  <c:v>3.1670000000000001E-3</c:v>
                </c:pt>
                <c:pt idx="276">
                  <c:v>2.6940000000000002E-3</c:v>
                </c:pt>
                <c:pt idx="277">
                  <c:v>1.892E-3</c:v>
                </c:pt>
                <c:pt idx="278">
                  <c:v>8.7149999999999999E-4</c:v>
                </c:pt>
                <c:pt idx="279">
                  <c:v>-2.476E-4</c:v>
                </c:pt>
                <c:pt idx="280">
                  <c:v>-1.3209999999999999E-3</c:v>
                </c:pt>
                <c:pt idx="281">
                  <c:v>-2.2279999999999999E-3</c:v>
                </c:pt>
                <c:pt idx="282">
                  <c:v>-2.8540000000000002E-3</c:v>
                </c:pt>
                <c:pt idx="283">
                  <c:v>-3.127E-3</c:v>
                </c:pt>
                <c:pt idx="284">
                  <c:v>-3.0149999999999999E-3</c:v>
                </c:pt>
                <c:pt idx="285">
                  <c:v>-2.5370000000000002E-3</c:v>
                </c:pt>
                <c:pt idx="286">
                  <c:v>-1.7570000000000001E-3</c:v>
                </c:pt>
                <c:pt idx="287">
                  <c:v>-7.7090000000000004E-4</c:v>
                </c:pt>
                <c:pt idx="288">
                  <c:v>3.0140000000000001E-4</c:v>
                </c:pt>
                <c:pt idx="289">
                  <c:v>1.3259999999999999E-3</c:v>
                </c:pt>
                <c:pt idx="290">
                  <c:v>2.1800000000000001E-3</c:v>
                </c:pt>
                <c:pt idx="291">
                  <c:v>2.758E-3</c:v>
                </c:pt>
                <c:pt idx="292">
                  <c:v>2.9949999999999998E-3</c:v>
                </c:pt>
                <c:pt idx="293">
                  <c:v>2.8679999999999999E-3</c:v>
                </c:pt>
                <c:pt idx="294">
                  <c:v>2.392E-3</c:v>
                </c:pt>
                <c:pt idx="295">
                  <c:v>1.6280000000000001E-3</c:v>
                </c:pt>
                <c:pt idx="296">
                  <c:v>6.7449999999999997E-4</c:v>
                </c:pt>
                <c:pt idx="297">
                  <c:v>-3.5169999999999998E-4</c:v>
                </c:pt>
                <c:pt idx="298">
                  <c:v>-1.3259999999999999E-3</c:v>
                </c:pt>
                <c:pt idx="299">
                  <c:v>-2.1259999999999999E-3</c:v>
                </c:pt>
                <c:pt idx="300">
                  <c:v>-2.666E-3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A5-184A-B049-ED443A3E9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198976"/>
        <c:axId val="1973201296"/>
      </c:lineChart>
      <c:catAx>
        <c:axId val="1973198976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1973201296"/>
        <c:crosses val="autoZero"/>
        <c:auto val="1"/>
        <c:lblAlgn val="ctr"/>
        <c:lblOffset val="100"/>
        <c:noMultiLvlLbl val="0"/>
      </c:catAx>
      <c:valAx>
        <c:axId val="1973201296"/>
        <c:scaling>
          <c:orientation val="minMax"/>
        </c:scaling>
        <c:delete val="0"/>
        <c:axPos val="l"/>
        <c:numFmt formatCode="0.00E+00" sourceLinked="1"/>
        <c:majorTickMark val="out"/>
        <c:minorTickMark val="none"/>
        <c:tickLblPos val="nextTo"/>
        <c:crossAx val="197319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1F572-2CB0-4447-BE01-81E536B0C032}" type="doc">
      <dgm:prSet loTypeId="urn:microsoft.com/office/officeart/2008/layout/VerticalCurvedList" loCatId="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A4692FD-05DC-CB41-84A1-E669E04F395B}">
      <dgm:prSet phldrT="[Текст]" custT="1"/>
      <dgm:spPr/>
      <dgm:t>
        <a:bodyPr/>
        <a:lstStyle/>
        <a:p>
          <a:r>
            <a:rPr lang="ru-RU" sz="1200" b="1">
              <a:solidFill>
                <a:srgbClr val="C00000"/>
              </a:solidFill>
            </a:rPr>
            <a:t>- колея 1520 или 1435?</a:t>
          </a:r>
          <a:endParaRPr lang="ru-RU" sz="1200" b="1" dirty="0">
            <a:solidFill>
              <a:srgbClr val="C00000"/>
            </a:solidFill>
          </a:endParaRPr>
        </a:p>
      </dgm:t>
    </dgm:pt>
    <dgm:pt modelId="{19417AFC-DA36-6A49-B3B3-2796A7A160C7}" type="parTrans" cxnId="{EA94F7AD-542C-2546-90FE-4B5750B7DADE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DC8A5364-58F7-F140-AF58-7A4829DC6182}" type="sibTrans" cxnId="{EA94F7AD-542C-2546-90FE-4B5750B7DADE}">
      <dgm:prSet/>
      <dgm:spPr>
        <a:ln>
          <a:solidFill>
            <a:srgbClr val="BF2D23"/>
          </a:solidFill>
        </a:ln>
      </dgm:spPr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4934B12E-1214-7A41-8B78-6D6BB8192C13}">
      <dgm:prSet phldrT="[Текст]" custT="1"/>
      <dgm:spPr/>
      <dgm:t>
        <a:bodyPr/>
        <a:lstStyle/>
        <a:p>
          <a:r>
            <a:rPr lang="ru-RU" sz="1200" b="1">
              <a:solidFill>
                <a:srgbClr val="C00000"/>
              </a:solidFill>
            </a:rPr>
            <a:t>- эстакадный или наземный вариант строительства?</a:t>
          </a:r>
          <a:endParaRPr lang="ru-RU" sz="1200" b="1" dirty="0">
            <a:solidFill>
              <a:srgbClr val="C00000"/>
            </a:solidFill>
          </a:endParaRPr>
        </a:p>
      </dgm:t>
    </dgm:pt>
    <dgm:pt modelId="{8B34DEDD-E71F-1541-8337-B3BE08D9E2E7}" type="parTrans" cxnId="{2FCC3550-60BE-2145-BFD2-DF8B0AF19887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02FB2BFD-89FA-7945-9826-FF0F1FD79FA0}" type="sibTrans" cxnId="{2FCC3550-60BE-2145-BFD2-DF8B0AF19887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B5029DAB-83D1-7D4B-B3BE-CC320C3BF4F6}">
      <dgm:prSet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</a:rPr>
            <a:t>какие Российские изделия, либо научные разработки планируется использовать? </a:t>
          </a:r>
        </a:p>
      </dgm:t>
    </dgm:pt>
    <dgm:pt modelId="{8AE35C97-EEEA-2445-8434-846BEF22FC5A}" type="parTrans" cxnId="{15048928-E357-1548-B736-D56E02DE4836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AEF317EB-BBF6-474F-9CED-670FE807DFD6}" type="sibTrans" cxnId="{15048928-E357-1548-B736-D56E02DE4836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82A2DC10-3D1E-EE48-AECB-9EAA19F8A456}">
      <dgm:prSet custT="1"/>
      <dgm:spPr/>
      <dgm:t>
        <a:bodyPr/>
        <a:lstStyle/>
        <a:p>
          <a:r>
            <a:rPr lang="ru-RU" sz="1200" b="1">
              <a:solidFill>
                <a:srgbClr val="C00000"/>
              </a:solidFill>
            </a:rPr>
            <a:t>- какие требования будут предъявляться к кадрам, в каком объёме, сроки и территориальная потребность?</a:t>
          </a:r>
        </a:p>
      </dgm:t>
    </dgm:pt>
    <dgm:pt modelId="{665EE71D-A772-FB4E-8847-7E5EA003F0C4}" type="parTrans" cxnId="{BFCB2447-F87B-2747-AA99-DCF23D2AC950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EE310C40-84D4-564C-AAE6-572825CB2F61}" type="sibTrans" cxnId="{BFCB2447-F87B-2747-AA99-DCF23D2AC950}">
      <dgm:prSet/>
      <dgm:spPr/>
      <dgm:t>
        <a:bodyPr/>
        <a:lstStyle/>
        <a:p>
          <a:endParaRPr lang="ru-RU" sz="2000" b="1">
            <a:solidFill>
              <a:srgbClr val="C00000"/>
            </a:solidFill>
          </a:endParaRPr>
        </a:p>
      </dgm:t>
    </dgm:pt>
    <dgm:pt modelId="{68903C6F-7B7D-B740-BA1F-F8E2163D8D64}" type="pres">
      <dgm:prSet presAssocID="{7A21F572-2CB0-4447-BE01-81E536B0C032}" presName="Name0" presStyleCnt="0">
        <dgm:presLayoutVars>
          <dgm:chMax val="7"/>
          <dgm:chPref val="7"/>
          <dgm:dir/>
        </dgm:presLayoutVars>
      </dgm:prSet>
      <dgm:spPr/>
    </dgm:pt>
    <dgm:pt modelId="{4FCA0389-BA52-154A-A274-850C781D080C}" type="pres">
      <dgm:prSet presAssocID="{7A21F572-2CB0-4447-BE01-81E536B0C032}" presName="Name1" presStyleCnt="0"/>
      <dgm:spPr/>
    </dgm:pt>
    <dgm:pt modelId="{5DCEE768-955B-B64A-B422-3A7041B19B55}" type="pres">
      <dgm:prSet presAssocID="{7A21F572-2CB0-4447-BE01-81E536B0C032}" presName="cycle" presStyleCnt="0"/>
      <dgm:spPr/>
    </dgm:pt>
    <dgm:pt modelId="{3FCDE9B6-8BE9-A946-B2F6-E9EA7FCA9BA2}" type="pres">
      <dgm:prSet presAssocID="{7A21F572-2CB0-4447-BE01-81E536B0C032}" presName="srcNode" presStyleLbl="node1" presStyleIdx="0" presStyleCnt="4"/>
      <dgm:spPr/>
    </dgm:pt>
    <dgm:pt modelId="{E14C8BFB-766A-5A4A-BA12-F15C948E16C3}" type="pres">
      <dgm:prSet presAssocID="{7A21F572-2CB0-4447-BE01-81E536B0C032}" presName="conn" presStyleLbl="parChTrans1D2" presStyleIdx="0" presStyleCnt="1"/>
      <dgm:spPr/>
    </dgm:pt>
    <dgm:pt modelId="{1989CDE7-1FFB-B049-A66E-672A984B52DD}" type="pres">
      <dgm:prSet presAssocID="{7A21F572-2CB0-4447-BE01-81E536B0C032}" presName="extraNode" presStyleLbl="node1" presStyleIdx="0" presStyleCnt="4"/>
      <dgm:spPr/>
    </dgm:pt>
    <dgm:pt modelId="{F6820DB7-4D53-9B4E-9543-8A58744A0D4D}" type="pres">
      <dgm:prSet presAssocID="{7A21F572-2CB0-4447-BE01-81E536B0C032}" presName="dstNode" presStyleLbl="node1" presStyleIdx="0" presStyleCnt="4"/>
      <dgm:spPr/>
    </dgm:pt>
    <dgm:pt modelId="{760453BF-01DF-714F-AA8E-5B67BAF3F912}" type="pres">
      <dgm:prSet presAssocID="{BA4692FD-05DC-CB41-84A1-E669E04F395B}" presName="text_1" presStyleLbl="node1" presStyleIdx="0" presStyleCnt="4">
        <dgm:presLayoutVars>
          <dgm:bulletEnabled val="1"/>
        </dgm:presLayoutVars>
      </dgm:prSet>
      <dgm:spPr/>
    </dgm:pt>
    <dgm:pt modelId="{3469BB30-92E9-654E-A34D-DFD9665F9643}" type="pres">
      <dgm:prSet presAssocID="{BA4692FD-05DC-CB41-84A1-E669E04F395B}" presName="accent_1" presStyleCnt="0"/>
      <dgm:spPr/>
    </dgm:pt>
    <dgm:pt modelId="{8FAAB26B-494A-434E-A3F1-5175E580871B}" type="pres">
      <dgm:prSet presAssocID="{BA4692FD-05DC-CB41-84A1-E669E04F395B}" presName="accentRepeatNode" presStyleLbl="solidFgAcc1" presStyleIdx="0" presStyleCnt="4"/>
      <dgm:spPr/>
    </dgm:pt>
    <dgm:pt modelId="{CE883038-2CE2-A948-96F9-011411061179}" type="pres">
      <dgm:prSet presAssocID="{4934B12E-1214-7A41-8B78-6D6BB8192C13}" presName="text_2" presStyleLbl="node1" presStyleIdx="1" presStyleCnt="4">
        <dgm:presLayoutVars>
          <dgm:bulletEnabled val="1"/>
        </dgm:presLayoutVars>
      </dgm:prSet>
      <dgm:spPr/>
    </dgm:pt>
    <dgm:pt modelId="{2F407C40-743D-7C49-8E10-BFD8E234B5EC}" type="pres">
      <dgm:prSet presAssocID="{4934B12E-1214-7A41-8B78-6D6BB8192C13}" presName="accent_2" presStyleCnt="0"/>
      <dgm:spPr/>
    </dgm:pt>
    <dgm:pt modelId="{6ED18695-7156-E64F-AECA-EFEECDD6B645}" type="pres">
      <dgm:prSet presAssocID="{4934B12E-1214-7A41-8B78-6D6BB8192C13}" presName="accentRepeatNode" presStyleLbl="solidFgAcc1" presStyleIdx="1" presStyleCnt="4"/>
      <dgm:spPr/>
    </dgm:pt>
    <dgm:pt modelId="{58EC7A5C-9624-E14C-BD3A-C03D54643425}" type="pres">
      <dgm:prSet presAssocID="{B5029DAB-83D1-7D4B-B3BE-CC320C3BF4F6}" presName="text_3" presStyleLbl="node1" presStyleIdx="2" presStyleCnt="4">
        <dgm:presLayoutVars>
          <dgm:bulletEnabled val="1"/>
        </dgm:presLayoutVars>
      </dgm:prSet>
      <dgm:spPr/>
    </dgm:pt>
    <dgm:pt modelId="{9D55F4DB-8565-6F49-BE91-0FB28116E2E1}" type="pres">
      <dgm:prSet presAssocID="{B5029DAB-83D1-7D4B-B3BE-CC320C3BF4F6}" presName="accent_3" presStyleCnt="0"/>
      <dgm:spPr/>
    </dgm:pt>
    <dgm:pt modelId="{CC0A7E48-C163-5E45-A277-DE87DC3C7061}" type="pres">
      <dgm:prSet presAssocID="{B5029DAB-83D1-7D4B-B3BE-CC320C3BF4F6}" presName="accentRepeatNode" presStyleLbl="solidFgAcc1" presStyleIdx="2" presStyleCnt="4"/>
      <dgm:spPr/>
    </dgm:pt>
    <dgm:pt modelId="{4DDC6560-BF35-7D4F-9007-EB34D20733A1}" type="pres">
      <dgm:prSet presAssocID="{82A2DC10-3D1E-EE48-AECB-9EAA19F8A456}" presName="text_4" presStyleLbl="node1" presStyleIdx="3" presStyleCnt="4">
        <dgm:presLayoutVars>
          <dgm:bulletEnabled val="1"/>
        </dgm:presLayoutVars>
      </dgm:prSet>
      <dgm:spPr/>
    </dgm:pt>
    <dgm:pt modelId="{7FDCC5A9-0911-6642-A2E7-E7FB08546A29}" type="pres">
      <dgm:prSet presAssocID="{82A2DC10-3D1E-EE48-AECB-9EAA19F8A456}" presName="accent_4" presStyleCnt="0"/>
      <dgm:spPr/>
    </dgm:pt>
    <dgm:pt modelId="{E4C1BBC0-D400-A44C-9A50-C0FB4C884D48}" type="pres">
      <dgm:prSet presAssocID="{82A2DC10-3D1E-EE48-AECB-9EAA19F8A456}" presName="accentRepeatNode" presStyleLbl="solidFgAcc1" presStyleIdx="3" presStyleCnt="4"/>
      <dgm:spPr/>
    </dgm:pt>
  </dgm:ptLst>
  <dgm:cxnLst>
    <dgm:cxn modelId="{15048928-E357-1548-B736-D56E02DE4836}" srcId="{7A21F572-2CB0-4447-BE01-81E536B0C032}" destId="{B5029DAB-83D1-7D4B-B3BE-CC320C3BF4F6}" srcOrd="2" destOrd="0" parTransId="{8AE35C97-EEEA-2445-8434-846BEF22FC5A}" sibTransId="{AEF317EB-BBF6-474F-9CED-670FE807DFD6}"/>
    <dgm:cxn modelId="{BFCB2447-F87B-2747-AA99-DCF23D2AC950}" srcId="{7A21F572-2CB0-4447-BE01-81E536B0C032}" destId="{82A2DC10-3D1E-EE48-AECB-9EAA19F8A456}" srcOrd="3" destOrd="0" parTransId="{665EE71D-A772-FB4E-8847-7E5EA003F0C4}" sibTransId="{EE310C40-84D4-564C-AAE6-572825CB2F61}"/>
    <dgm:cxn modelId="{2FCC3550-60BE-2145-BFD2-DF8B0AF19887}" srcId="{7A21F572-2CB0-4447-BE01-81E536B0C032}" destId="{4934B12E-1214-7A41-8B78-6D6BB8192C13}" srcOrd="1" destOrd="0" parTransId="{8B34DEDD-E71F-1541-8337-B3BE08D9E2E7}" sibTransId="{02FB2BFD-89FA-7945-9826-FF0F1FD79FA0}"/>
    <dgm:cxn modelId="{DA1BF079-CF33-5345-BEA5-E6D97A50330D}" type="presOf" srcId="{7A21F572-2CB0-4447-BE01-81E536B0C032}" destId="{68903C6F-7B7D-B740-BA1F-F8E2163D8D64}" srcOrd="0" destOrd="0" presId="urn:microsoft.com/office/officeart/2008/layout/VerticalCurvedList"/>
    <dgm:cxn modelId="{A90C0E7C-F459-4D44-8AFA-D6FF702CC57C}" type="presOf" srcId="{4934B12E-1214-7A41-8B78-6D6BB8192C13}" destId="{CE883038-2CE2-A948-96F9-011411061179}" srcOrd="0" destOrd="0" presId="urn:microsoft.com/office/officeart/2008/layout/VerticalCurvedList"/>
    <dgm:cxn modelId="{FCF2A8AD-BAC3-204C-9AF9-1830CBE12B43}" type="presOf" srcId="{B5029DAB-83D1-7D4B-B3BE-CC320C3BF4F6}" destId="{58EC7A5C-9624-E14C-BD3A-C03D54643425}" srcOrd="0" destOrd="0" presId="urn:microsoft.com/office/officeart/2008/layout/VerticalCurvedList"/>
    <dgm:cxn modelId="{EA94F7AD-542C-2546-90FE-4B5750B7DADE}" srcId="{7A21F572-2CB0-4447-BE01-81E536B0C032}" destId="{BA4692FD-05DC-CB41-84A1-E669E04F395B}" srcOrd="0" destOrd="0" parTransId="{19417AFC-DA36-6A49-B3B3-2796A7A160C7}" sibTransId="{DC8A5364-58F7-F140-AF58-7A4829DC6182}"/>
    <dgm:cxn modelId="{8B3E19CE-398B-6F49-AFF3-0F005D38D77E}" type="presOf" srcId="{82A2DC10-3D1E-EE48-AECB-9EAA19F8A456}" destId="{4DDC6560-BF35-7D4F-9007-EB34D20733A1}" srcOrd="0" destOrd="0" presId="urn:microsoft.com/office/officeart/2008/layout/VerticalCurvedList"/>
    <dgm:cxn modelId="{32B24BE0-9402-7540-A1DB-3ECB434E9BEC}" type="presOf" srcId="{DC8A5364-58F7-F140-AF58-7A4829DC6182}" destId="{E14C8BFB-766A-5A4A-BA12-F15C948E16C3}" srcOrd="0" destOrd="0" presId="urn:microsoft.com/office/officeart/2008/layout/VerticalCurvedList"/>
    <dgm:cxn modelId="{E9B918FD-BD16-464F-846D-CF835FCD2F5F}" type="presOf" srcId="{BA4692FD-05DC-CB41-84A1-E669E04F395B}" destId="{760453BF-01DF-714F-AA8E-5B67BAF3F912}" srcOrd="0" destOrd="0" presId="urn:microsoft.com/office/officeart/2008/layout/VerticalCurvedList"/>
    <dgm:cxn modelId="{94C4146A-163E-F443-985B-9B7376BB6C17}" type="presParOf" srcId="{68903C6F-7B7D-B740-BA1F-F8E2163D8D64}" destId="{4FCA0389-BA52-154A-A274-850C781D080C}" srcOrd="0" destOrd="0" presId="urn:microsoft.com/office/officeart/2008/layout/VerticalCurvedList"/>
    <dgm:cxn modelId="{434138C5-A34E-FB47-9B77-365FBDCCB9D3}" type="presParOf" srcId="{4FCA0389-BA52-154A-A274-850C781D080C}" destId="{5DCEE768-955B-B64A-B422-3A7041B19B55}" srcOrd="0" destOrd="0" presId="urn:microsoft.com/office/officeart/2008/layout/VerticalCurvedList"/>
    <dgm:cxn modelId="{8F7D7AFF-42C2-3646-A6DA-BAAA514C79CB}" type="presParOf" srcId="{5DCEE768-955B-B64A-B422-3A7041B19B55}" destId="{3FCDE9B6-8BE9-A946-B2F6-E9EA7FCA9BA2}" srcOrd="0" destOrd="0" presId="urn:microsoft.com/office/officeart/2008/layout/VerticalCurvedList"/>
    <dgm:cxn modelId="{954FF409-71D7-114A-81EC-DD6005430316}" type="presParOf" srcId="{5DCEE768-955B-B64A-B422-3A7041B19B55}" destId="{E14C8BFB-766A-5A4A-BA12-F15C948E16C3}" srcOrd="1" destOrd="0" presId="urn:microsoft.com/office/officeart/2008/layout/VerticalCurvedList"/>
    <dgm:cxn modelId="{1F8291CC-478A-124E-BF3E-2EAD93B94A6E}" type="presParOf" srcId="{5DCEE768-955B-B64A-B422-3A7041B19B55}" destId="{1989CDE7-1FFB-B049-A66E-672A984B52DD}" srcOrd="2" destOrd="0" presId="urn:microsoft.com/office/officeart/2008/layout/VerticalCurvedList"/>
    <dgm:cxn modelId="{849687B1-91EA-C547-B877-E870267B16F6}" type="presParOf" srcId="{5DCEE768-955B-B64A-B422-3A7041B19B55}" destId="{F6820DB7-4D53-9B4E-9543-8A58744A0D4D}" srcOrd="3" destOrd="0" presId="urn:microsoft.com/office/officeart/2008/layout/VerticalCurvedList"/>
    <dgm:cxn modelId="{19973EC1-5F7B-D241-A4FA-C7A1C8812CB6}" type="presParOf" srcId="{4FCA0389-BA52-154A-A274-850C781D080C}" destId="{760453BF-01DF-714F-AA8E-5B67BAF3F912}" srcOrd="1" destOrd="0" presId="urn:microsoft.com/office/officeart/2008/layout/VerticalCurvedList"/>
    <dgm:cxn modelId="{4AAFC68D-AFB2-6B44-BD6C-FB5FD145A220}" type="presParOf" srcId="{4FCA0389-BA52-154A-A274-850C781D080C}" destId="{3469BB30-92E9-654E-A34D-DFD9665F9643}" srcOrd="2" destOrd="0" presId="urn:microsoft.com/office/officeart/2008/layout/VerticalCurvedList"/>
    <dgm:cxn modelId="{C2FA8B77-EBCC-D048-A624-05CFCB9AF203}" type="presParOf" srcId="{3469BB30-92E9-654E-A34D-DFD9665F9643}" destId="{8FAAB26B-494A-434E-A3F1-5175E580871B}" srcOrd="0" destOrd="0" presId="urn:microsoft.com/office/officeart/2008/layout/VerticalCurvedList"/>
    <dgm:cxn modelId="{009BFA81-618A-B546-B161-C0DD7479FFA8}" type="presParOf" srcId="{4FCA0389-BA52-154A-A274-850C781D080C}" destId="{CE883038-2CE2-A948-96F9-011411061179}" srcOrd="3" destOrd="0" presId="urn:microsoft.com/office/officeart/2008/layout/VerticalCurvedList"/>
    <dgm:cxn modelId="{0CB00014-DE12-C048-B31E-3C87E8A30711}" type="presParOf" srcId="{4FCA0389-BA52-154A-A274-850C781D080C}" destId="{2F407C40-743D-7C49-8E10-BFD8E234B5EC}" srcOrd="4" destOrd="0" presId="urn:microsoft.com/office/officeart/2008/layout/VerticalCurvedList"/>
    <dgm:cxn modelId="{0C36F060-E5A9-5045-86D7-1DD1A2D5BFC3}" type="presParOf" srcId="{2F407C40-743D-7C49-8E10-BFD8E234B5EC}" destId="{6ED18695-7156-E64F-AECA-EFEECDD6B645}" srcOrd="0" destOrd="0" presId="urn:microsoft.com/office/officeart/2008/layout/VerticalCurvedList"/>
    <dgm:cxn modelId="{848D6F12-61AD-764B-85D8-F25F0764118D}" type="presParOf" srcId="{4FCA0389-BA52-154A-A274-850C781D080C}" destId="{58EC7A5C-9624-E14C-BD3A-C03D54643425}" srcOrd="5" destOrd="0" presId="urn:microsoft.com/office/officeart/2008/layout/VerticalCurvedList"/>
    <dgm:cxn modelId="{F64EA4CB-ED3B-5740-8B70-0EB27D98C591}" type="presParOf" srcId="{4FCA0389-BA52-154A-A274-850C781D080C}" destId="{9D55F4DB-8565-6F49-BE91-0FB28116E2E1}" srcOrd="6" destOrd="0" presId="urn:microsoft.com/office/officeart/2008/layout/VerticalCurvedList"/>
    <dgm:cxn modelId="{EAC63C56-23B8-C94B-9B26-8DA19377C555}" type="presParOf" srcId="{9D55F4DB-8565-6F49-BE91-0FB28116E2E1}" destId="{CC0A7E48-C163-5E45-A277-DE87DC3C7061}" srcOrd="0" destOrd="0" presId="urn:microsoft.com/office/officeart/2008/layout/VerticalCurvedList"/>
    <dgm:cxn modelId="{568ECCC7-9D9E-634A-A049-D41E6926EA97}" type="presParOf" srcId="{4FCA0389-BA52-154A-A274-850C781D080C}" destId="{4DDC6560-BF35-7D4F-9007-EB34D20733A1}" srcOrd="7" destOrd="0" presId="urn:microsoft.com/office/officeart/2008/layout/VerticalCurvedList"/>
    <dgm:cxn modelId="{15487A7D-7462-9D42-AF05-6BBC10FD05D0}" type="presParOf" srcId="{4FCA0389-BA52-154A-A274-850C781D080C}" destId="{7FDCC5A9-0911-6642-A2E7-E7FB08546A29}" srcOrd="8" destOrd="0" presId="urn:microsoft.com/office/officeart/2008/layout/VerticalCurvedList"/>
    <dgm:cxn modelId="{F749B81D-AF72-0F40-B004-598533678917}" type="presParOf" srcId="{7FDCC5A9-0911-6642-A2E7-E7FB08546A29}" destId="{E4C1BBC0-D400-A44C-9A50-C0FB4C884D48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BFB-766A-5A4A-BA12-F15C948E16C3}">
      <dsp:nvSpPr>
        <dsp:cNvPr id="0" name=""/>
        <dsp:cNvSpPr/>
      </dsp:nvSpPr>
      <dsp:spPr>
        <a:xfrm>
          <a:off x="-3845332" y="-590539"/>
          <a:ext cx="4583054" cy="4583054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12700" cap="flat" cmpd="sng" algn="ctr">
          <a:solidFill>
            <a:srgbClr val="BF2D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453BF-01DF-714F-AA8E-5B67BAF3F912}">
      <dsp:nvSpPr>
        <dsp:cNvPr id="0" name=""/>
        <dsp:cNvSpPr/>
      </dsp:nvSpPr>
      <dsp:spPr>
        <a:xfrm>
          <a:off x="386639" y="261543"/>
          <a:ext cx="4245022" cy="523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C00000"/>
              </a:solidFill>
            </a:rPr>
            <a:t>- колея 1520 или 1435?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6639" y="261543"/>
        <a:ext cx="4245022" cy="523359"/>
      </dsp:txXfrm>
    </dsp:sp>
    <dsp:sp modelId="{8FAAB26B-494A-434E-A3F1-5175E580871B}">
      <dsp:nvSpPr>
        <dsp:cNvPr id="0" name=""/>
        <dsp:cNvSpPr/>
      </dsp:nvSpPr>
      <dsp:spPr>
        <a:xfrm>
          <a:off x="59539" y="196123"/>
          <a:ext cx="654199" cy="654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883038-2CE2-A948-96F9-011411061179}">
      <dsp:nvSpPr>
        <dsp:cNvPr id="0" name=""/>
        <dsp:cNvSpPr/>
      </dsp:nvSpPr>
      <dsp:spPr>
        <a:xfrm>
          <a:off x="686694" y="1046719"/>
          <a:ext cx="3944968" cy="523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C00000"/>
              </a:solidFill>
            </a:rPr>
            <a:t>- эстакадный или наземный вариант строительства?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686694" y="1046719"/>
        <a:ext cx="3944968" cy="523359"/>
      </dsp:txXfrm>
    </dsp:sp>
    <dsp:sp modelId="{6ED18695-7156-E64F-AECA-EFEECDD6B645}">
      <dsp:nvSpPr>
        <dsp:cNvPr id="0" name=""/>
        <dsp:cNvSpPr/>
      </dsp:nvSpPr>
      <dsp:spPr>
        <a:xfrm>
          <a:off x="359594" y="981299"/>
          <a:ext cx="654199" cy="654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EC7A5C-9624-E14C-BD3A-C03D54643425}">
      <dsp:nvSpPr>
        <dsp:cNvPr id="0" name=""/>
        <dsp:cNvSpPr/>
      </dsp:nvSpPr>
      <dsp:spPr>
        <a:xfrm>
          <a:off x="686694" y="1831895"/>
          <a:ext cx="3944968" cy="523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C00000"/>
              </a:solidFill>
            </a:rPr>
            <a:t>какие Российские изделия, либо научные разработки планируется использовать? </a:t>
          </a:r>
        </a:p>
      </dsp:txBody>
      <dsp:txXfrm>
        <a:off x="686694" y="1831895"/>
        <a:ext cx="3944968" cy="523359"/>
      </dsp:txXfrm>
    </dsp:sp>
    <dsp:sp modelId="{CC0A7E48-C163-5E45-A277-DE87DC3C7061}">
      <dsp:nvSpPr>
        <dsp:cNvPr id="0" name=""/>
        <dsp:cNvSpPr/>
      </dsp:nvSpPr>
      <dsp:spPr>
        <a:xfrm>
          <a:off x="359594" y="1766475"/>
          <a:ext cx="654199" cy="654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DDC6560-BF35-7D4F-9007-EB34D20733A1}">
      <dsp:nvSpPr>
        <dsp:cNvPr id="0" name=""/>
        <dsp:cNvSpPr/>
      </dsp:nvSpPr>
      <dsp:spPr>
        <a:xfrm>
          <a:off x="386639" y="2617071"/>
          <a:ext cx="4245022" cy="523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4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C00000"/>
              </a:solidFill>
            </a:rPr>
            <a:t>- какие требования будут предъявляться к кадрам, в каком объёме, сроки и территориальная потребность?</a:t>
          </a:r>
        </a:p>
      </dsp:txBody>
      <dsp:txXfrm>
        <a:off x="386639" y="2617071"/>
        <a:ext cx="4245022" cy="523359"/>
      </dsp:txXfrm>
    </dsp:sp>
    <dsp:sp modelId="{E4C1BBC0-D400-A44C-9A50-C0FB4C884D48}">
      <dsp:nvSpPr>
        <dsp:cNvPr id="0" name=""/>
        <dsp:cNvSpPr/>
      </dsp:nvSpPr>
      <dsp:spPr>
        <a:xfrm>
          <a:off x="59539" y="2551651"/>
          <a:ext cx="654199" cy="654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0.10496</cdr:x>
      <cdr:y>0</cdr:y>
    </cdr:from>
    <cdr:to>
      <cdr:x>1</cdr:x>
      <cdr:y>0.39154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644" y="0"/>
          <a:ext cx="4269198" cy="689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/>
            <a:t>Система «мост-путь</a:t>
          </a:r>
          <a:r>
            <a:rPr lang="en-US" sz="1000" b="1" dirty="0"/>
            <a:t>-</a:t>
          </a:r>
          <a:r>
            <a:rPr lang="ru-RU" sz="1000" b="1" dirty="0"/>
            <a:t>поезд»</a:t>
          </a:r>
        </a:p>
        <a:p xmlns:a="http://schemas.openxmlformats.org/drawingml/2006/main">
          <a:pPr algn="ctr"/>
          <a:r>
            <a:rPr lang="ru-RU" sz="1000" b="1" dirty="0"/>
            <a:t>с заданным динамическим поведением: погашение резонанс балки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CA5E5-C146-6A47-A3E8-D955D59780D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D09C9-A570-FA4B-828B-2E2A08EF2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2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1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5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логотип </a:t>
            </a:r>
            <a:r>
              <a:rPr lang="ru-RU" dirty="0" err="1"/>
              <a:t>МИИТа</a:t>
            </a:r>
            <a:r>
              <a:rPr lang="ru-RU" dirty="0"/>
              <a:t> и </a:t>
            </a:r>
            <a:r>
              <a:rPr lang="ru-RU" dirty="0" err="1"/>
              <a:t>РАТа</a:t>
            </a:r>
            <a:endParaRPr lang="ru-RU" dirty="0"/>
          </a:p>
          <a:p>
            <a:r>
              <a:rPr lang="ru-RU" dirty="0"/>
              <a:t>Название презентации:</a:t>
            </a:r>
          </a:p>
          <a:p>
            <a:r>
              <a:rPr lang="ru-RU" dirty="0"/>
              <a:t>«Научное сопровождение и деятельность Экспертного совета по технической политике…»</a:t>
            </a:r>
          </a:p>
          <a:p>
            <a:r>
              <a:rPr lang="ru-RU" dirty="0"/>
              <a:t>Формат 16:9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9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7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4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6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2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7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9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09C9-A570-FA4B-828B-2E2A08EF22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4453"/>
            <a:ext cx="12192000" cy="5119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374" y="1744453"/>
            <a:ext cx="6333161" cy="1444148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381" y="3477916"/>
            <a:ext cx="5556687" cy="100149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35" indent="0" algn="ctr">
              <a:buNone/>
              <a:defRPr sz="2000"/>
            </a:lvl2pPr>
            <a:lvl3pPr marL="914469" indent="0" algn="ctr">
              <a:buNone/>
              <a:defRPr sz="1800"/>
            </a:lvl3pPr>
            <a:lvl4pPr marL="1371702" indent="0" algn="ctr">
              <a:buNone/>
              <a:defRPr sz="1600"/>
            </a:lvl4pPr>
            <a:lvl5pPr marL="1828938" indent="0" algn="ctr">
              <a:buNone/>
              <a:defRPr sz="1600"/>
            </a:lvl5pPr>
            <a:lvl6pPr marL="2286171" indent="0" algn="ctr">
              <a:buNone/>
              <a:defRPr sz="1600"/>
            </a:lvl6pPr>
            <a:lvl7pPr marL="2743405" indent="0" algn="ctr">
              <a:buNone/>
              <a:defRPr sz="1600"/>
            </a:lvl7pPr>
            <a:lvl8pPr marL="3200640" indent="0" algn="ctr">
              <a:buNone/>
              <a:defRPr sz="1600"/>
            </a:lvl8pPr>
            <a:lvl9pPr marL="365787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9373" y="4768728"/>
            <a:ext cx="2228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02330" y="-379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1" y="473380"/>
            <a:ext cx="1555824" cy="6202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87E37A-433A-114A-8A83-65084BC1BF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779" y="415316"/>
            <a:ext cx="894289" cy="7285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482A8-D44D-B94C-9E20-D70319570F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52" y="505829"/>
            <a:ext cx="2487727" cy="5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744"/>
            <a:ext cx="12192000" cy="548256"/>
          </a:xfrm>
          <a:prstGeom prst="rect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75733" y="6400961"/>
            <a:ext cx="4735396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ru-RU" sz="1969" b="1" noProof="0" dirty="0">
                <a:solidFill>
                  <a:schemeClr val="bg1"/>
                </a:solidFill>
                <a:effectLst/>
                <a:latin typeface="Acumin Pro Condensed" charset="0"/>
                <a:ea typeface="Acumin Pro Condensed" charset="0"/>
                <a:cs typeface="Acumin Pro Condensed" charset="0"/>
              </a:rPr>
              <a:t>ВСМ эксперт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9" y="6372391"/>
            <a:ext cx="390134" cy="423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400" y="0"/>
            <a:ext cx="3403600" cy="1967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E897-D47A-DF49-947E-7FDF216B1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4.png"/><Relationship Id="rId7" Type="http://schemas.openxmlformats.org/officeDocument/2006/relationships/image" Target="../media/image48.tif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5.jpe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jpe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3977" y="4265066"/>
            <a:ext cx="4631090" cy="10618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600" dirty="0">
                <a:solidFill>
                  <a:srgbClr val="595959"/>
                </a:solidFill>
              </a:rPr>
              <a:t>Председатель Экспертного совета ВСМ,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95959"/>
                </a:solidFill>
              </a:rPr>
              <a:t>Ректор РУТ (МИИТ),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95959"/>
                </a:solidFill>
              </a:rPr>
              <a:t>Борис Алексеевич Лёвин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929" y="2397988"/>
            <a:ext cx="8475020" cy="57006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Научное сопровождение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ВСМ «Москва-Казань»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Заголовок 1">
            <a:extLst>
              <a:ext uri="{FF2B5EF4-FFF2-40B4-BE49-F238E27FC236}">
                <a16:creationId xmlns:a16="http://schemas.microsoft.com/office/drawing/2014/main" id="{6E709EA5-D034-DE4A-8504-48A6DE3D6BC0}"/>
              </a:ext>
            </a:extLst>
          </p:cNvPr>
          <p:cNvSpPr txBox="1">
            <a:spLocks/>
          </p:cNvSpPr>
          <p:nvPr/>
        </p:nvSpPr>
        <p:spPr>
          <a:xfrm>
            <a:off x="519275" y="146286"/>
            <a:ext cx="8421525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Перспективное направление деятельности Экспертного совета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31887D-113D-4F44-A477-A54101E0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6" name="Group 221">
            <a:extLst>
              <a:ext uri="{FF2B5EF4-FFF2-40B4-BE49-F238E27FC236}">
                <a16:creationId xmlns:a16="http://schemas.microsoft.com/office/drawing/2014/main" id="{DFADF64F-6FA0-5C49-A15E-53B448DEF259}"/>
              </a:ext>
            </a:extLst>
          </p:cNvPr>
          <p:cNvGrpSpPr/>
          <p:nvPr/>
        </p:nvGrpSpPr>
        <p:grpSpPr>
          <a:xfrm>
            <a:off x="1423720" y="1384459"/>
            <a:ext cx="8135133" cy="3792680"/>
            <a:chOff x="1162989" y="1815204"/>
            <a:chExt cx="9528066" cy="4918517"/>
          </a:xfrm>
        </p:grpSpPr>
        <p:grpSp>
          <p:nvGrpSpPr>
            <p:cNvPr id="7" name="Group 222">
              <a:extLst>
                <a:ext uri="{FF2B5EF4-FFF2-40B4-BE49-F238E27FC236}">
                  <a16:creationId xmlns:a16="http://schemas.microsoft.com/office/drawing/2014/main" id="{D567EC03-5C40-5E4E-8893-D1789B41DC82}"/>
                </a:ext>
              </a:extLst>
            </p:cNvPr>
            <p:cNvGrpSpPr/>
            <p:nvPr/>
          </p:nvGrpSpPr>
          <p:grpSpPr>
            <a:xfrm>
              <a:off x="1162989" y="1815204"/>
              <a:ext cx="9528066" cy="4918517"/>
              <a:chOff x="1184995" y="1815204"/>
              <a:chExt cx="9528066" cy="4918517"/>
            </a:xfrm>
          </p:grpSpPr>
          <p:grpSp>
            <p:nvGrpSpPr>
              <p:cNvPr id="129" name="Russia and former Soviet countries">
                <a:extLst>
                  <a:ext uri="{FF2B5EF4-FFF2-40B4-BE49-F238E27FC236}">
                    <a16:creationId xmlns:a16="http://schemas.microsoft.com/office/drawing/2014/main" id="{7E1F9ABC-5E27-A247-A357-50D5F5677D8B}"/>
                  </a:ext>
                </a:extLst>
              </p:cNvPr>
              <p:cNvGrpSpPr/>
              <p:nvPr/>
            </p:nvGrpSpPr>
            <p:grpSpPr bwMode="gray">
              <a:xfrm>
                <a:off x="2980314" y="1815204"/>
                <a:ext cx="7732747" cy="3151334"/>
                <a:chOff x="5436394" y="2444129"/>
                <a:chExt cx="4095750" cy="1749677"/>
              </a:xfrm>
              <a:solidFill>
                <a:srgbClr val="D5D1C5"/>
              </a:solidFill>
            </p:grpSpPr>
            <p:sp>
              <p:nvSpPr>
                <p:cNvPr id="205" name="Freeform 191">
                  <a:extLst>
                    <a:ext uri="{FF2B5EF4-FFF2-40B4-BE49-F238E27FC236}">
                      <a16:creationId xmlns:a16="http://schemas.microsoft.com/office/drawing/2014/main" id="{56A5B7BA-42BC-5B41-B068-6ABFDA63E03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42794" y="3997842"/>
                  <a:ext cx="82550" cy="7698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28" y="4"/>
                    </a:cxn>
                    <a:cxn ang="0">
                      <a:pos x="30" y="10"/>
                    </a:cxn>
                    <a:cxn ang="0">
                      <a:pos x="32" y="18"/>
                    </a:cxn>
                    <a:cxn ang="0">
                      <a:pos x="36" y="24"/>
                    </a:cxn>
                    <a:cxn ang="0">
                      <a:pos x="40" y="28"/>
                    </a:cxn>
                    <a:cxn ang="0">
                      <a:pos x="46" y="30"/>
                    </a:cxn>
                    <a:cxn ang="0">
                      <a:pos x="50" y="34"/>
                    </a:cxn>
                    <a:cxn ang="0">
                      <a:pos x="52" y="38"/>
                    </a:cxn>
                    <a:cxn ang="0">
                      <a:pos x="50" y="44"/>
                    </a:cxn>
                    <a:cxn ang="0">
                      <a:pos x="42" y="42"/>
                    </a:cxn>
                    <a:cxn ang="0">
                      <a:pos x="40" y="34"/>
                    </a:cxn>
                    <a:cxn ang="0">
                      <a:pos x="34" y="32"/>
                    </a:cxn>
                    <a:cxn ang="0">
                      <a:pos x="28" y="28"/>
                    </a:cxn>
                    <a:cxn ang="0">
                      <a:pos x="20" y="28"/>
                    </a:cxn>
                    <a:cxn ang="0">
                      <a:pos x="18" y="32"/>
                    </a:cxn>
                    <a:cxn ang="0">
                      <a:pos x="12" y="28"/>
                    </a:cxn>
                    <a:cxn ang="0">
                      <a:pos x="0" y="28"/>
                    </a:cxn>
                    <a:cxn ang="0">
                      <a:pos x="0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4">
                      <a:moveTo>
                        <a:pt x="0" y="6"/>
                      </a:moveTo>
                      <a:lnTo>
                        <a:pt x="6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0" y="10"/>
                      </a:lnTo>
                      <a:lnTo>
                        <a:pt x="32" y="18"/>
                      </a:lnTo>
                      <a:lnTo>
                        <a:pt x="36" y="24"/>
                      </a:lnTo>
                      <a:lnTo>
                        <a:pt x="40" y="28"/>
                      </a:lnTo>
                      <a:lnTo>
                        <a:pt x="46" y="30"/>
                      </a:lnTo>
                      <a:lnTo>
                        <a:pt x="50" y="34"/>
                      </a:lnTo>
                      <a:lnTo>
                        <a:pt x="52" y="38"/>
                      </a:lnTo>
                      <a:lnTo>
                        <a:pt x="50" y="44"/>
                      </a:lnTo>
                      <a:lnTo>
                        <a:pt x="42" y="42"/>
                      </a:lnTo>
                      <a:lnTo>
                        <a:pt x="40" y="34"/>
                      </a:lnTo>
                      <a:lnTo>
                        <a:pt x="34" y="32"/>
                      </a:lnTo>
                      <a:lnTo>
                        <a:pt x="28" y="28"/>
                      </a:lnTo>
                      <a:lnTo>
                        <a:pt x="20" y="28"/>
                      </a:lnTo>
                      <a:lnTo>
                        <a:pt x="18" y="32"/>
                      </a:lnTo>
                      <a:lnTo>
                        <a:pt x="12" y="28"/>
                      </a:lnTo>
                      <a:lnTo>
                        <a:pt x="0" y="28"/>
                      </a:lnTo>
                      <a:lnTo>
                        <a:pt x="0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6" name="Freeform 192">
                  <a:extLst>
                    <a:ext uri="{FF2B5EF4-FFF2-40B4-BE49-F238E27FC236}">
                      <a16:creationId xmlns:a16="http://schemas.microsoft.com/office/drawing/2014/main" id="{C658B0C0-BEA0-D54C-B733-D32DB20C5AF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80894" y="3976846"/>
                  <a:ext cx="133350" cy="115479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6" y="2"/>
                    </a:cxn>
                    <a:cxn ang="0">
                      <a:pos x="32" y="8"/>
                    </a:cxn>
                    <a:cxn ang="0">
                      <a:pos x="42" y="14"/>
                    </a:cxn>
                    <a:cxn ang="0">
                      <a:pos x="46" y="12"/>
                    </a:cxn>
                    <a:cxn ang="0">
                      <a:pos x="52" y="6"/>
                    </a:cxn>
                    <a:cxn ang="0">
                      <a:pos x="56" y="2"/>
                    </a:cxn>
                    <a:cxn ang="0">
                      <a:pos x="60" y="8"/>
                    </a:cxn>
                    <a:cxn ang="0">
                      <a:pos x="66" y="20"/>
                    </a:cxn>
                    <a:cxn ang="0">
                      <a:pos x="70" y="24"/>
                    </a:cxn>
                    <a:cxn ang="0">
                      <a:pos x="80" y="28"/>
                    </a:cxn>
                    <a:cxn ang="0">
                      <a:pos x="84" y="30"/>
                    </a:cxn>
                    <a:cxn ang="0">
                      <a:pos x="84" y="36"/>
                    </a:cxn>
                    <a:cxn ang="0">
                      <a:pos x="72" y="36"/>
                    </a:cxn>
                    <a:cxn ang="0">
                      <a:pos x="68" y="38"/>
                    </a:cxn>
                    <a:cxn ang="0">
                      <a:pos x="66" y="44"/>
                    </a:cxn>
                    <a:cxn ang="0">
                      <a:pos x="68" y="48"/>
                    </a:cxn>
                    <a:cxn ang="0">
                      <a:pos x="68" y="50"/>
                    </a:cxn>
                    <a:cxn ang="0">
                      <a:pos x="68" y="52"/>
                    </a:cxn>
                    <a:cxn ang="0">
                      <a:pos x="68" y="54"/>
                    </a:cxn>
                    <a:cxn ang="0">
                      <a:pos x="60" y="54"/>
                    </a:cxn>
                    <a:cxn ang="0">
                      <a:pos x="60" y="58"/>
                    </a:cxn>
                    <a:cxn ang="0">
                      <a:pos x="60" y="62"/>
                    </a:cxn>
                    <a:cxn ang="0">
                      <a:pos x="60" y="66"/>
                    </a:cxn>
                    <a:cxn ang="0">
                      <a:pos x="52" y="66"/>
                    </a:cxn>
                    <a:cxn ang="0">
                      <a:pos x="46" y="62"/>
                    </a:cxn>
                    <a:cxn ang="0">
                      <a:pos x="52" y="58"/>
                    </a:cxn>
                    <a:cxn ang="0">
                      <a:pos x="48" y="52"/>
                    </a:cxn>
                    <a:cxn ang="0">
                      <a:pos x="48" y="44"/>
                    </a:cxn>
                    <a:cxn ang="0">
                      <a:pos x="44" y="42"/>
                    </a:cxn>
                    <a:cxn ang="0">
                      <a:pos x="42" y="44"/>
                    </a:cxn>
                    <a:cxn ang="0">
                      <a:pos x="38" y="48"/>
                    </a:cxn>
                    <a:cxn ang="0">
                      <a:pos x="32" y="52"/>
                    </a:cxn>
                    <a:cxn ang="0">
                      <a:pos x="26" y="56"/>
                    </a:cxn>
                    <a:cxn ang="0">
                      <a:pos x="28" y="50"/>
                    </a:cxn>
                    <a:cxn ang="0">
                      <a:pos x="26" y="46"/>
                    </a:cxn>
                    <a:cxn ang="0">
                      <a:pos x="12" y="36"/>
                    </a:cxn>
                    <a:cxn ang="0">
                      <a:pos x="6" y="20"/>
                    </a:cxn>
                    <a:cxn ang="0">
                      <a:pos x="4" y="16"/>
                    </a:cxn>
                    <a:cxn ang="0">
                      <a:pos x="0" y="12"/>
                    </a:cxn>
                    <a:cxn ang="0">
                      <a:pos x="6" y="8"/>
                    </a:cxn>
                    <a:cxn ang="0">
                      <a:pos x="12" y="12"/>
                    </a:cxn>
                    <a:cxn ang="0">
                      <a:pos x="18" y="18"/>
                    </a:cxn>
                    <a:cxn ang="0">
                      <a:pos x="24" y="18"/>
                    </a:cxn>
                    <a:cxn ang="0">
                      <a:pos x="26" y="14"/>
                    </a:cxn>
                    <a:cxn ang="0">
                      <a:pos x="22" y="8"/>
                    </a:cxn>
                    <a:cxn ang="0">
                      <a:pos x="16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84" h="66">
                      <a:moveTo>
                        <a:pt x="20" y="0"/>
                      </a:moveTo>
                      <a:lnTo>
                        <a:pt x="26" y="2"/>
                      </a:lnTo>
                      <a:lnTo>
                        <a:pt x="32" y="8"/>
                      </a:lnTo>
                      <a:lnTo>
                        <a:pt x="42" y="14"/>
                      </a:lnTo>
                      <a:lnTo>
                        <a:pt x="46" y="12"/>
                      </a:lnTo>
                      <a:lnTo>
                        <a:pt x="52" y="6"/>
                      </a:lnTo>
                      <a:lnTo>
                        <a:pt x="56" y="2"/>
                      </a:lnTo>
                      <a:lnTo>
                        <a:pt x="60" y="8"/>
                      </a:lnTo>
                      <a:lnTo>
                        <a:pt x="66" y="20"/>
                      </a:lnTo>
                      <a:lnTo>
                        <a:pt x="70" y="24"/>
                      </a:lnTo>
                      <a:lnTo>
                        <a:pt x="80" y="28"/>
                      </a:lnTo>
                      <a:lnTo>
                        <a:pt x="84" y="30"/>
                      </a:lnTo>
                      <a:lnTo>
                        <a:pt x="84" y="36"/>
                      </a:lnTo>
                      <a:lnTo>
                        <a:pt x="72" y="36"/>
                      </a:lnTo>
                      <a:lnTo>
                        <a:pt x="68" y="38"/>
                      </a:lnTo>
                      <a:lnTo>
                        <a:pt x="66" y="44"/>
                      </a:lnTo>
                      <a:lnTo>
                        <a:pt x="68" y="48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4"/>
                      </a:lnTo>
                      <a:lnTo>
                        <a:pt x="60" y="54"/>
                      </a:lnTo>
                      <a:lnTo>
                        <a:pt x="60" y="58"/>
                      </a:lnTo>
                      <a:lnTo>
                        <a:pt x="60" y="62"/>
                      </a:lnTo>
                      <a:lnTo>
                        <a:pt x="60" y="66"/>
                      </a:lnTo>
                      <a:lnTo>
                        <a:pt x="52" y="66"/>
                      </a:lnTo>
                      <a:lnTo>
                        <a:pt x="46" y="62"/>
                      </a:lnTo>
                      <a:lnTo>
                        <a:pt x="52" y="58"/>
                      </a:lnTo>
                      <a:lnTo>
                        <a:pt x="48" y="52"/>
                      </a:lnTo>
                      <a:lnTo>
                        <a:pt x="48" y="44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8"/>
                      </a:lnTo>
                      <a:lnTo>
                        <a:pt x="32" y="52"/>
                      </a:lnTo>
                      <a:lnTo>
                        <a:pt x="26" y="56"/>
                      </a:lnTo>
                      <a:lnTo>
                        <a:pt x="28" y="50"/>
                      </a:lnTo>
                      <a:lnTo>
                        <a:pt x="26" y="46"/>
                      </a:lnTo>
                      <a:lnTo>
                        <a:pt x="12" y="36"/>
                      </a:lnTo>
                      <a:lnTo>
                        <a:pt x="6" y="20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6" y="8"/>
                      </a:lnTo>
                      <a:lnTo>
                        <a:pt x="12" y="12"/>
                      </a:lnTo>
                      <a:lnTo>
                        <a:pt x="18" y="18"/>
                      </a:lnTo>
                      <a:lnTo>
                        <a:pt x="24" y="18"/>
                      </a:lnTo>
                      <a:lnTo>
                        <a:pt x="26" y="14"/>
                      </a:lnTo>
                      <a:lnTo>
                        <a:pt x="22" y="8"/>
                      </a:lnTo>
                      <a:lnTo>
                        <a:pt x="16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7" name="Freeform 193">
                  <a:extLst>
                    <a:ext uri="{FF2B5EF4-FFF2-40B4-BE49-F238E27FC236}">
                      <a16:creationId xmlns:a16="http://schemas.microsoft.com/office/drawing/2014/main" id="{A8BEF73E-4C9C-9440-95C9-21E5CF0FA5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50719" y="3920856"/>
                  <a:ext cx="171450" cy="8748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18" y="4"/>
                    </a:cxn>
                    <a:cxn ang="0">
                      <a:pos x="24" y="8"/>
                    </a:cxn>
                    <a:cxn ang="0">
                      <a:pos x="34" y="6"/>
                    </a:cxn>
                    <a:cxn ang="0">
                      <a:pos x="42" y="6"/>
                    </a:cxn>
                    <a:cxn ang="0">
                      <a:pos x="52" y="12"/>
                    </a:cxn>
                    <a:cxn ang="0">
                      <a:pos x="56" y="14"/>
                    </a:cxn>
                    <a:cxn ang="0">
                      <a:pos x="66" y="18"/>
                    </a:cxn>
                    <a:cxn ang="0">
                      <a:pos x="72" y="18"/>
                    </a:cxn>
                    <a:cxn ang="0">
                      <a:pos x="82" y="16"/>
                    </a:cxn>
                    <a:cxn ang="0">
                      <a:pos x="92" y="22"/>
                    </a:cxn>
                    <a:cxn ang="0">
                      <a:pos x="94" y="24"/>
                    </a:cxn>
                    <a:cxn ang="0">
                      <a:pos x="102" y="32"/>
                    </a:cxn>
                    <a:cxn ang="0">
                      <a:pos x="98" y="34"/>
                    </a:cxn>
                    <a:cxn ang="0">
                      <a:pos x="104" y="40"/>
                    </a:cxn>
                    <a:cxn ang="0">
                      <a:pos x="108" y="46"/>
                    </a:cxn>
                    <a:cxn ang="0">
                      <a:pos x="106" y="50"/>
                    </a:cxn>
                    <a:cxn ang="0">
                      <a:pos x="100" y="50"/>
                    </a:cxn>
                    <a:cxn ang="0">
                      <a:pos x="88" y="40"/>
                    </a:cxn>
                    <a:cxn ang="0">
                      <a:pos x="82" y="44"/>
                    </a:cxn>
                    <a:cxn ang="0">
                      <a:pos x="74" y="44"/>
                    </a:cxn>
                    <a:cxn ang="0">
                      <a:pos x="66" y="46"/>
                    </a:cxn>
                    <a:cxn ang="0">
                      <a:pos x="58" y="50"/>
                    </a:cxn>
                    <a:cxn ang="0">
                      <a:pos x="52" y="46"/>
                    </a:cxn>
                    <a:cxn ang="0">
                      <a:pos x="46" y="40"/>
                    </a:cxn>
                    <a:cxn ang="0">
                      <a:pos x="38" y="38"/>
                    </a:cxn>
                    <a:cxn ang="0">
                      <a:pos x="36" y="44"/>
                    </a:cxn>
                    <a:cxn ang="0">
                      <a:pos x="26" y="40"/>
                    </a:cxn>
                    <a:cxn ang="0">
                      <a:pos x="30" y="32"/>
                    </a:cxn>
                    <a:cxn ang="0">
                      <a:pos x="26" y="22"/>
                    </a:cxn>
                    <a:cxn ang="0">
                      <a:pos x="20" y="14"/>
                    </a:cxn>
                    <a:cxn ang="0">
                      <a:pos x="12" y="10"/>
                    </a:cxn>
                    <a:cxn ang="0">
                      <a:pos x="6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08" h="50">
                      <a:moveTo>
                        <a:pt x="0" y="2"/>
                      </a:moveTo>
                      <a:lnTo>
                        <a:pt x="12" y="0"/>
                      </a:lnTo>
                      <a:lnTo>
                        <a:pt x="18" y="4"/>
                      </a:lnTo>
                      <a:lnTo>
                        <a:pt x="24" y="8"/>
                      </a:lnTo>
                      <a:lnTo>
                        <a:pt x="34" y="6"/>
                      </a:lnTo>
                      <a:lnTo>
                        <a:pt x="42" y="6"/>
                      </a:lnTo>
                      <a:lnTo>
                        <a:pt x="52" y="12"/>
                      </a:lnTo>
                      <a:lnTo>
                        <a:pt x="56" y="14"/>
                      </a:lnTo>
                      <a:lnTo>
                        <a:pt x="66" y="18"/>
                      </a:lnTo>
                      <a:lnTo>
                        <a:pt x="72" y="18"/>
                      </a:lnTo>
                      <a:lnTo>
                        <a:pt x="82" y="16"/>
                      </a:lnTo>
                      <a:lnTo>
                        <a:pt x="92" y="22"/>
                      </a:lnTo>
                      <a:lnTo>
                        <a:pt x="94" y="24"/>
                      </a:lnTo>
                      <a:lnTo>
                        <a:pt x="102" y="32"/>
                      </a:lnTo>
                      <a:lnTo>
                        <a:pt x="98" y="34"/>
                      </a:lnTo>
                      <a:lnTo>
                        <a:pt x="104" y="40"/>
                      </a:lnTo>
                      <a:lnTo>
                        <a:pt x="108" y="46"/>
                      </a:lnTo>
                      <a:lnTo>
                        <a:pt x="106" y="50"/>
                      </a:lnTo>
                      <a:lnTo>
                        <a:pt x="100" y="50"/>
                      </a:lnTo>
                      <a:lnTo>
                        <a:pt x="88" y="40"/>
                      </a:lnTo>
                      <a:lnTo>
                        <a:pt x="82" y="44"/>
                      </a:lnTo>
                      <a:lnTo>
                        <a:pt x="74" y="44"/>
                      </a:lnTo>
                      <a:lnTo>
                        <a:pt x="66" y="46"/>
                      </a:lnTo>
                      <a:lnTo>
                        <a:pt x="58" y="50"/>
                      </a:lnTo>
                      <a:lnTo>
                        <a:pt x="52" y="46"/>
                      </a:lnTo>
                      <a:lnTo>
                        <a:pt x="46" y="40"/>
                      </a:lnTo>
                      <a:lnTo>
                        <a:pt x="38" y="38"/>
                      </a:lnTo>
                      <a:lnTo>
                        <a:pt x="36" y="44"/>
                      </a:lnTo>
                      <a:lnTo>
                        <a:pt x="26" y="40"/>
                      </a:lnTo>
                      <a:lnTo>
                        <a:pt x="30" y="32"/>
                      </a:lnTo>
                      <a:lnTo>
                        <a:pt x="26" y="22"/>
                      </a:lnTo>
                      <a:lnTo>
                        <a:pt x="20" y="14"/>
                      </a:lnTo>
                      <a:lnTo>
                        <a:pt x="12" y="10"/>
                      </a:lnTo>
                      <a:lnTo>
                        <a:pt x="6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8" name="Freeform 194">
                  <a:extLst>
                    <a:ext uri="{FF2B5EF4-FFF2-40B4-BE49-F238E27FC236}">
                      <a16:creationId xmlns:a16="http://schemas.microsoft.com/office/drawing/2014/main" id="{DC212EB2-2AFA-E74E-BB43-82FCAA77DA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1394" y="3952351"/>
                  <a:ext cx="352425" cy="241455"/>
                </a:xfrm>
                <a:custGeom>
                  <a:avLst/>
                  <a:gdLst/>
                  <a:ahLst/>
                  <a:cxnLst>
                    <a:cxn ang="0">
                      <a:pos x="20" y="104"/>
                    </a:cxn>
                    <a:cxn ang="0">
                      <a:pos x="18" y="80"/>
                    </a:cxn>
                    <a:cxn ang="0">
                      <a:pos x="24" y="72"/>
                    </a:cxn>
                    <a:cxn ang="0">
                      <a:pos x="12" y="56"/>
                    </a:cxn>
                    <a:cxn ang="0">
                      <a:pos x="8" y="50"/>
                    </a:cxn>
                    <a:cxn ang="0">
                      <a:pos x="0" y="52"/>
                    </a:cxn>
                    <a:cxn ang="0">
                      <a:pos x="0" y="44"/>
                    </a:cxn>
                    <a:cxn ang="0">
                      <a:pos x="6" y="36"/>
                    </a:cxn>
                    <a:cxn ang="0">
                      <a:pos x="12" y="40"/>
                    </a:cxn>
                    <a:cxn ang="0">
                      <a:pos x="28" y="40"/>
                    </a:cxn>
                    <a:cxn ang="0">
                      <a:pos x="34" y="32"/>
                    </a:cxn>
                    <a:cxn ang="0">
                      <a:pos x="26" y="24"/>
                    </a:cxn>
                    <a:cxn ang="0">
                      <a:pos x="20" y="16"/>
                    </a:cxn>
                    <a:cxn ang="0">
                      <a:pos x="14" y="10"/>
                    </a:cxn>
                    <a:cxn ang="0">
                      <a:pos x="4" y="14"/>
                    </a:cxn>
                    <a:cxn ang="0">
                      <a:pos x="2" y="28"/>
                    </a:cxn>
                    <a:cxn ang="0">
                      <a:pos x="0" y="22"/>
                    </a:cxn>
                    <a:cxn ang="0">
                      <a:pos x="0" y="12"/>
                    </a:cxn>
                    <a:cxn ang="0">
                      <a:pos x="10" y="6"/>
                    </a:cxn>
                    <a:cxn ang="0">
                      <a:pos x="24" y="4"/>
                    </a:cxn>
                    <a:cxn ang="0">
                      <a:pos x="36" y="12"/>
                    </a:cxn>
                    <a:cxn ang="0">
                      <a:pos x="44" y="26"/>
                    </a:cxn>
                    <a:cxn ang="0">
                      <a:pos x="54" y="28"/>
                    </a:cxn>
                    <a:cxn ang="0">
                      <a:pos x="68" y="26"/>
                    </a:cxn>
                    <a:cxn ang="0">
                      <a:pos x="68" y="14"/>
                    </a:cxn>
                    <a:cxn ang="0">
                      <a:pos x="96" y="0"/>
                    </a:cxn>
                    <a:cxn ang="0">
                      <a:pos x="102" y="6"/>
                    </a:cxn>
                    <a:cxn ang="0">
                      <a:pos x="116" y="8"/>
                    </a:cxn>
                    <a:cxn ang="0">
                      <a:pos x="118" y="12"/>
                    </a:cxn>
                    <a:cxn ang="0">
                      <a:pos x="118" y="28"/>
                    </a:cxn>
                    <a:cxn ang="0">
                      <a:pos x="144" y="28"/>
                    </a:cxn>
                    <a:cxn ang="0">
                      <a:pos x="158" y="54"/>
                    </a:cxn>
                    <a:cxn ang="0">
                      <a:pos x="178" y="66"/>
                    </a:cxn>
                    <a:cxn ang="0">
                      <a:pos x="200" y="82"/>
                    </a:cxn>
                    <a:cxn ang="0">
                      <a:pos x="212" y="84"/>
                    </a:cxn>
                    <a:cxn ang="0">
                      <a:pos x="222" y="90"/>
                    </a:cxn>
                    <a:cxn ang="0">
                      <a:pos x="222" y="98"/>
                    </a:cxn>
                    <a:cxn ang="0">
                      <a:pos x="210" y="98"/>
                    </a:cxn>
                    <a:cxn ang="0">
                      <a:pos x="194" y="104"/>
                    </a:cxn>
                    <a:cxn ang="0">
                      <a:pos x="182" y="122"/>
                    </a:cxn>
                    <a:cxn ang="0">
                      <a:pos x="170" y="126"/>
                    </a:cxn>
                    <a:cxn ang="0">
                      <a:pos x="160" y="138"/>
                    </a:cxn>
                    <a:cxn ang="0">
                      <a:pos x="150" y="134"/>
                    </a:cxn>
                    <a:cxn ang="0">
                      <a:pos x="138" y="134"/>
                    </a:cxn>
                    <a:cxn ang="0">
                      <a:pos x="136" y="112"/>
                    </a:cxn>
                    <a:cxn ang="0">
                      <a:pos x="126" y="110"/>
                    </a:cxn>
                    <a:cxn ang="0">
                      <a:pos x="68" y="84"/>
                    </a:cxn>
                    <a:cxn ang="0">
                      <a:pos x="42" y="88"/>
                    </a:cxn>
                    <a:cxn ang="0">
                      <a:pos x="20" y="104"/>
                    </a:cxn>
                  </a:cxnLst>
                  <a:rect l="0" t="0" r="r" b="b"/>
                  <a:pathLst>
                    <a:path w="222" h="138">
                      <a:moveTo>
                        <a:pt x="20" y="104"/>
                      </a:moveTo>
                      <a:lnTo>
                        <a:pt x="18" y="80"/>
                      </a:lnTo>
                      <a:lnTo>
                        <a:pt x="24" y="72"/>
                      </a:lnTo>
                      <a:lnTo>
                        <a:pt x="12" y="56"/>
                      </a:lnTo>
                      <a:lnTo>
                        <a:pt x="8" y="50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6" y="36"/>
                      </a:lnTo>
                      <a:lnTo>
                        <a:pt x="12" y="40"/>
                      </a:lnTo>
                      <a:lnTo>
                        <a:pt x="28" y="40"/>
                      </a:lnTo>
                      <a:lnTo>
                        <a:pt x="34" y="32"/>
                      </a:lnTo>
                      <a:lnTo>
                        <a:pt x="26" y="24"/>
                      </a:lnTo>
                      <a:lnTo>
                        <a:pt x="20" y="16"/>
                      </a:lnTo>
                      <a:lnTo>
                        <a:pt x="14" y="10"/>
                      </a:lnTo>
                      <a:lnTo>
                        <a:pt x="4" y="14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10" y="6"/>
                      </a:lnTo>
                      <a:lnTo>
                        <a:pt x="24" y="4"/>
                      </a:lnTo>
                      <a:lnTo>
                        <a:pt x="36" y="12"/>
                      </a:lnTo>
                      <a:lnTo>
                        <a:pt x="44" y="26"/>
                      </a:lnTo>
                      <a:lnTo>
                        <a:pt x="54" y="28"/>
                      </a:lnTo>
                      <a:lnTo>
                        <a:pt x="68" y="26"/>
                      </a:lnTo>
                      <a:lnTo>
                        <a:pt x="68" y="14"/>
                      </a:lnTo>
                      <a:lnTo>
                        <a:pt x="96" y="0"/>
                      </a:lnTo>
                      <a:lnTo>
                        <a:pt x="102" y="6"/>
                      </a:lnTo>
                      <a:lnTo>
                        <a:pt x="116" y="8"/>
                      </a:lnTo>
                      <a:lnTo>
                        <a:pt x="118" y="12"/>
                      </a:lnTo>
                      <a:lnTo>
                        <a:pt x="118" y="28"/>
                      </a:lnTo>
                      <a:lnTo>
                        <a:pt x="144" y="28"/>
                      </a:lnTo>
                      <a:lnTo>
                        <a:pt x="158" y="54"/>
                      </a:lnTo>
                      <a:lnTo>
                        <a:pt x="178" y="66"/>
                      </a:lnTo>
                      <a:lnTo>
                        <a:pt x="200" y="82"/>
                      </a:lnTo>
                      <a:lnTo>
                        <a:pt x="212" y="84"/>
                      </a:lnTo>
                      <a:lnTo>
                        <a:pt x="222" y="90"/>
                      </a:lnTo>
                      <a:lnTo>
                        <a:pt x="222" y="98"/>
                      </a:lnTo>
                      <a:lnTo>
                        <a:pt x="210" y="98"/>
                      </a:lnTo>
                      <a:lnTo>
                        <a:pt x="194" y="104"/>
                      </a:lnTo>
                      <a:lnTo>
                        <a:pt x="182" y="122"/>
                      </a:lnTo>
                      <a:lnTo>
                        <a:pt x="170" y="126"/>
                      </a:lnTo>
                      <a:lnTo>
                        <a:pt x="160" y="138"/>
                      </a:lnTo>
                      <a:lnTo>
                        <a:pt x="150" y="134"/>
                      </a:lnTo>
                      <a:lnTo>
                        <a:pt x="138" y="134"/>
                      </a:lnTo>
                      <a:lnTo>
                        <a:pt x="136" y="112"/>
                      </a:lnTo>
                      <a:lnTo>
                        <a:pt x="126" y="110"/>
                      </a:lnTo>
                      <a:lnTo>
                        <a:pt x="68" y="84"/>
                      </a:lnTo>
                      <a:lnTo>
                        <a:pt x="42" y="88"/>
                      </a:lnTo>
                      <a:lnTo>
                        <a:pt x="20" y="10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9" name="Freeform 195">
                  <a:extLst>
                    <a:ext uri="{FF2B5EF4-FFF2-40B4-BE49-F238E27FC236}">
                      <a16:creationId xmlns:a16="http://schemas.microsoft.com/office/drawing/2014/main" id="{2C49B1FC-3765-6E4E-BA09-441BD8F80F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42869" y="4011840"/>
                  <a:ext cx="187325" cy="132975"/>
                </a:xfrm>
                <a:custGeom>
                  <a:avLst/>
                  <a:gdLst/>
                  <a:ahLst/>
                  <a:cxnLst>
                    <a:cxn ang="0">
                      <a:pos x="24" y="14"/>
                    </a:cxn>
                    <a:cxn ang="0">
                      <a:pos x="32" y="10"/>
                    </a:cxn>
                    <a:cxn ang="0">
                      <a:pos x="36" y="2"/>
                    </a:cxn>
                    <a:cxn ang="0">
                      <a:pos x="48" y="0"/>
                    </a:cxn>
                    <a:cxn ang="0">
                      <a:pos x="54" y="2"/>
                    </a:cxn>
                    <a:cxn ang="0">
                      <a:pos x="52" y="8"/>
                    </a:cxn>
                    <a:cxn ang="0">
                      <a:pos x="50" y="14"/>
                    </a:cxn>
                    <a:cxn ang="0">
                      <a:pos x="52" y="20"/>
                    </a:cxn>
                    <a:cxn ang="0">
                      <a:pos x="54" y="28"/>
                    </a:cxn>
                    <a:cxn ang="0">
                      <a:pos x="66" y="28"/>
                    </a:cxn>
                    <a:cxn ang="0">
                      <a:pos x="80" y="30"/>
                    </a:cxn>
                    <a:cxn ang="0">
                      <a:pos x="100" y="30"/>
                    </a:cxn>
                    <a:cxn ang="0">
                      <a:pos x="98" y="36"/>
                    </a:cxn>
                    <a:cxn ang="0">
                      <a:pos x="100" y="44"/>
                    </a:cxn>
                    <a:cxn ang="0">
                      <a:pos x="106" y="46"/>
                    </a:cxn>
                    <a:cxn ang="0">
                      <a:pos x="118" y="44"/>
                    </a:cxn>
                    <a:cxn ang="0">
                      <a:pos x="118" y="64"/>
                    </a:cxn>
                    <a:cxn ang="0">
                      <a:pos x="90" y="64"/>
                    </a:cxn>
                    <a:cxn ang="0">
                      <a:pos x="80" y="70"/>
                    </a:cxn>
                    <a:cxn ang="0">
                      <a:pos x="64" y="76"/>
                    </a:cxn>
                    <a:cxn ang="0">
                      <a:pos x="64" y="70"/>
                    </a:cxn>
                    <a:cxn ang="0">
                      <a:pos x="66" y="62"/>
                    </a:cxn>
                    <a:cxn ang="0">
                      <a:pos x="64" y="50"/>
                    </a:cxn>
                    <a:cxn ang="0">
                      <a:pos x="56" y="44"/>
                    </a:cxn>
                    <a:cxn ang="0">
                      <a:pos x="46" y="60"/>
                    </a:cxn>
                    <a:cxn ang="0">
                      <a:pos x="38" y="62"/>
                    </a:cxn>
                    <a:cxn ang="0">
                      <a:pos x="18" y="74"/>
                    </a:cxn>
                    <a:cxn ang="0">
                      <a:pos x="8" y="70"/>
                    </a:cxn>
                    <a:cxn ang="0">
                      <a:pos x="8" y="62"/>
                    </a:cxn>
                    <a:cxn ang="0">
                      <a:pos x="16" y="52"/>
                    </a:cxn>
                    <a:cxn ang="0">
                      <a:pos x="10" y="50"/>
                    </a:cxn>
                    <a:cxn ang="0">
                      <a:pos x="12" y="36"/>
                    </a:cxn>
                    <a:cxn ang="0">
                      <a:pos x="0" y="36"/>
                    </a:cxn>
                    <a:cxn ang="0">
                      <a:pos x="0" y="26"/>
                    </a:cxn>
                    <a:cxn ang="0">
                      <a:pos x="20" y="26"/>
                    </a:cxn>
                    <a:cxn ang="0">
                      <a:pos x="18" y="12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118" h="76">
                      <a:moveTo>
                        <a:pt x="24" y="14"/>
                      </a:moveTo>
                      <a:lnTo>
                        <a:pt x="32" y="10"/>
                      </a:lnTo>
                      <a:lnTo>
                        <a:pt x="36" y="2"/>
                      </a:lnTo>
                      <a:lnTo>
                        <a:pt x="48" y="0"/>
                      </a:lnTo>
                      <a:lnTo>
                        <a:pt x="54" y="2"/>
                      </a:lnTo>
                      <a:lnTo>
                        <a:pt x="52" y="8"/>
                      </a:lnTo>
                      <a:lnTo>
                        <a:pt x="50" y="14"/>
                      </a:lnTo>
                      <a:lnTo>
                        <a:pt x="52" y="20"/>
                      </a:lnTo>
                      <a:lnTo>
                        <a:pt x="54" y="28"/>
                      </a:lnTo>
                      <a:lnTo>
                        <a:pt x="66" y="28"/>
                      </a:lnTo>
                      <a:lnTo>
                        <a:pt x="80" y="30"/>
                      </a:lnTo>
                      <a:lnTo>
                        <a:pt x="100" y="30"/>
                      </a:lnTo>
                      <a:lnTo>
                        <a:pt x="98" y="36"/>
                      </a:lnTo>
                      <a:lnTo>
                        <a:pt x="100" y="44"/>
                      </a:lnTo>
                      <a:lnTo>
                        <a:pt x="106" y="46"/>
                      </a:lnTo>
                      <a:lnTo>
                        <a:pt x="118" y="44"/>
                      </a:lnTo>
                      <a:lnTo>
                        <a:pt x="118" y="64"/>
                      </a:lnTo>
                      <a:lnTo>
                        <a:pt x="90" y="64"/>
                      </a:lnTo>
                      <a:lnTo>
                        <a:pt x="80" y="70"/>
                      </a:lnTo>
                      <a:lnTo>
                        <a:pt x="64" y="76"/>
                      </a:lnTo>
                      <a:lnTo>
                        <a:pt x="64" y="70"/>
                      </a:lnTo>
                      <a:lnTo>
                        <a:pt x="66" y="62"/>
                      </a:lnTo>
                      <a:lnTo>
                        <a:pt x="64" y="50"/>
                      </a:lnTo>
                      <a:lnTo>
                        <a:pt x="56" y="44"/>
                      </a:lnTo>
                      <a:lnTo>
                        <a:pt x="46" y="60"/>
                      </a:lnTo>
                      <a:lnTo>
                        <a:pt x="38" y="62"/>
                      </a:lnTo>
                      <a:lnTo>
                        <a:pt x="18" y="74"/>
                      </a:lnTo>
                      <a:lnTo>
                        <a:pt x="8" y="70"/>
                      </a:lnTo>
                      <a:lnTo>
                        <a:pt x="8" y="62"/>
                      </a:lnTo>
                      <a:lnTo>
                        <a:pt x="16" y="52"/>
                      </a:lnTo>
                      <a:lnTo>
                        <a:pt x="10" y="50"/>
                      </a:lnTo>
                      <a:lnTo>
                        <a:pt x="12" y="36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20" y="26"/>
                      </a:lnTo>
                      <a:lnTo>
                        <a:pt x="18" y="12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0" name="Freeform 196">
                  <a:extLst>
                    <a:ext uri="{FF2B5EF4-FFF2-40B4-BE49-F238E27FC236}">
                      <a16:creationId xmlns:a16="http://schemas.microsoft.com/office/drawing/2014/main" id="{49271ED6-C5E5-2D40-9F9E-F07535146F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7119" y="3857868"/>
                  <a:ext cx="422275" cy="276449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0" y="8"/>
                    </a:cxn>
                    <a:cxn ang="0">
                      <a:pos x="18" y="4"/>
                    </a:cxn>
                    <a:cxn ang="0">
                      <a:pos x="46" y="0"/>
                    </a:cxn>
                    <a:cxn ang="0">
                      <a:pos x="54" y="6"/>
                    </a:cxn>
                    <a:cxn ang="0">
                      <a:pos x="70" y="16"/>
                    </a:cxn>
                    <a:cxn ang="0">
                      <a:pos x="80" y="20"/>
                    </a:cxn>
                    <a:cxn ang="0">
                      <a:pos x="94" y="38"/>
                    </a:cxn>
                    <a:cxn ang="0">
                      <a:pos x="132" y="36"/>
                    </a:cxn>
                    <a:cxn ang="0">
                      <a:pos x="140" y="34"/>
                    </a:cxn>
                    <a:cxn ang="0">
                      <a:pos x="158" y="52"/>
                    </a:cxn>
                    <a:cxn ang="0">
                      <a:pos x="158" y="60"/>
                    </a:cxn>
                    <a:cxn ang="0">
                      <a:pos x="168" y="68"/>
                    </a:cxn>
                    <a:cxn ang="0">
                      <a:pos x="170" y="84"/>
                    </a:cxn>
                    <a:cxn ang="0">
                      <a:pos x="188" y="82"/>
                    </a:cxn>
                    <a:cxn ang="0">
                      <a:pos x="192" y="84"/>
                    </a:cxn>
                    <a:cxn ang="0">
                      <a:pos x="192" y="94"/>
                    </a:cxn>
                    <a:cxn ang="0">
                      <a:pos x="200" y="94"/>
                    </a:cxn>
                    <a:cxn ang="0">
                      <a:pos x="202" y="84"/>
                    </a:cxn>
                    <a:cxn ang="0">
                      <a:pos x="214" y="74"/>
                    </a:cxn>
                    <a:cxn ang="0">
                      <a:pos x="234" y="62"/>
                    </a:cxn>
                    <a:cxn ang="0">
                      <a:pos x="230" y="72"/>
                    </a:cxn>
                    <a:cxn ang="0">
                      <a:pos x="228" y="76"/>
                    </a:cxn>
                    <a:cxn ang="0">
                      <a:pos x="236" y="80"/>
                    </a:cxn>
                    <a:cxn ang="0">
                      <a:pos x="248" y="76"/>
                    </a:cxn>
                    <a:cxn ang="0">
                      <a:pos x="258" y="82"/>
                    </a:cxn>
                    <a:cxn ang="0">
                      <a:pos x="266" y="90"/>
                    </a:cxn>
                    <a:cxn ang="0">
                      <a:pos x="258" y="98"/>
                    </a:cxn>
                    <a:cxn ang="0">
                      <a:pos x="248" y="102"/>
                    </a:cxn>
                    <a:cxn ang="0">
                      <a:pos x="236" y="102"/>
                    </a:cxn>
                    <a:cxn ang="0">
                      <a:pos x="232" y="98"/>
                    </a:cxn>
                    <a:cxn ang="0">
                      <a:pos x="234" y="90"/>
                    </a:cxn>
                    <a:cxn ang="0">
                      <a:pos x="228" y="88"/>
                    </a:cxn>
                    <a:cxn ang="0">
                      <a:pos x="216" y="90"/>
                    </a:cxn>
                    <a:cxn ang="0">
                      <a:pos x="212" y="98"/>
                    </a:cxn>
                    <a:cxn ang="0">
                      <a:pos x="204" y="102"/>
                    </a:cxn>
                    <a:cxn ang="0">
                      <a:pos x="198" y="100"/>
                    </a:cxn>
                    <a:cxn ang="0">
                      <a:pos x="200" y="114"/>
                    </a:cxn>
                    <a:cxn ang="0">
                      <a:pos x="180" y="114"/>
                    </a:cxn>
                    <a:cxn ang="0">
                      <a:pos x="180" y="124"/>
                    </a:cxn>
                    <a:cxn ang="0">
                      <a:pos x="192" y="124"/>
                    </a:cxn>
                    <a:cxn ang="0">
                      <a:pos x="190" y="138"/>
                    </a:cxn>
                    <a:cxn ang="0">
                      <a:pos x="196" y="140"/>
                    </a:cxn>
                    <a:cxn ang="0">
                      <a:pos x="188" y="150"/>
                    </a:cxn>
                    <a:cxn ang="0">
                      <a:pos x="188" y="158"/>
                    </a:cxn>
                    <a:cxn ang="0">
                      <a:pos x="168" y="152"/>
                    </a:cxn>
                    <a:cxn ang="0">
                      <a:pos x="168" y="144"/>
                    </a:cxn>
                    <a:cxn ang="0">
                      <a:pos x="158" y="138"/>
                    </a:cxn>
                    <a:cxn ang="0">
                      <a:pos x="146" y="136"/>
                    </a:cxn>
                    <a:cxn ang="0">
                      <a:pos x="104" y="108"/>
                    </a:cxn>
                    <a:cxn ang="0">
                      <a:pos x="90" y="82"/>
                    </a:cxn>
                    <a:cxn ang="0">
                      <a:pos x="64" y="82"/>
                    </a:cxn>
                    <a:cxn ang="0">
                      <a:pos x="64" y="66"/>
                    </a:cxn>
                    <a:cxn ang="0">
                      <a:pos x="62" y="62"/>
                    </a:cxn>
                    <a:cxn ang="0">
                      <a:pos x="48" y="60"/>
                    </a:cxn>
                    <a:cxn ang="0">
                      <a:pos x="42" y="54"/>
                    </a:cxn>
                    <a:cxn ang="0">
                      <a:pos x="14" y="68"/>
                    </a:cxn>
                    <a:cxn ang="0">
                      <a:pos x="14" y="80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266" h="158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18" y="4"/>
                      </a:lnTo>
                      <a:lnTo>
                        <a:pt x="46" y="0"/>
                      </a:lnTo>
                      <a:lnTo>
                        <a:pt x="54" y="6"/>
                      </a:lnTo>
                      <a:lnTo>
                        <a:pt x="70" y="16"/>
                      </a:lnTo>
                      <a:lnTo>
                        <a:pt x="80" y="20"/>
                      </a:lnTo>
                      <a:lnTo>
                        <a:pt x="94" y="38"/>
                      </a:lnTo>
                      <a:lnTo>
                        <a:pt x="132" y="36"/>
                      </a:lnTo>
                      <a:lnTo>
                        <a:pt x="140" y="34"/>
                      </a:lnTo>
                      <a:lnTo>
                        <a:pt x="158" y="52"/>
                      </a:lnTo>
                      <a:lnTo>
                        <a:pt x="158" y="60"/>
                      </a:lnTo>
                      <a:lnTo>
                        <a:pt x="168" y="68"/>
                      </a:lnTo>
                      <a:lnTo>
                        <a:pt x="170" y="84"/>
                      </a:lnTo>
                      <a:lnTo>
                        <a:pt x="188" y="82"/>
                      </a:lnTo>
                      <a:lnTo>
                        <a:pt x="192" y="84"/>
                      </a:lnTo>
                      <a:lnTo>
                        <a:pt x="192" y="94"/>
                      </a:lnTo>
                      <a:lnTo>
                        <a:pt x="200" y="94"/>
                      </a:lnTo>
                      <a:lnTo>
                        <a:pt x="202" y="84"/>
                      </a:lnTo>
                      <a:lnTo>
                        <a:pt x="214" y="74"/>
                      </a:lnTo>
                      <a:lnTo>
                        <a:pt x="234" y="62"/>
                      </a:lnTo>
                      <a:lnTo>
                        <a:pt x="230" y="72"/>
                      </a:lnTo>
                      <a:lnTo>
                        <a:pt x="228" y="76"/>
                      </a:lnTo>
                      <a:lnTo>
                        <a:pt x="236" y="80"/>
                      </a:lnTo>
                      <a:lnTo>
                        <a:pt x="248" y="76"/>
                      </a:lnTo>
                      <a:lnTo>
                        <a:pt x="258" y="82"/>
                      </a:lnTo>
                      <a:lnTo>
                        <a:pt x="266" y="90"/>
                      </a:lnTo>
                      <a:lnTo>
                        <a:pt x="258" y="98"/>
                      </a:lnTo>
                      <a:lnTo>
                        <a:pt x="248" y="102"/>
                      </a:lnTo>
                      <a:lnTo>
                        <a:pt x="236" y="102"/>
                      </a:lnTo>
                      <a:lnTo>
                        <a:pt x="232" y="98"/>
                      </a:lnTo>
                      <a:lnTo>
                        <a:pt x="234" y="90"/>
                      </a:lnTo>
                      <a:lnTo>
                        <a:pt x="228" y="88"/>
                      </a:lnTo>
                      <a:lnTo>
                        <a:pt x="216" y="90"/>
                      </a:lnTo>
                      <a:lnTo>
                        <a:pt x="212" y="98"/>
                      </a:lnTo>
                      <a:lnTo>
                        <a:pt x="204" y="102"/>
                      </a:lnTo>
                      <a:lnTo>
                        <a:pt x="198" y="100"/>
                      </a:lnTo>
                      <a:lnTo>
                        <a:pt x="200" y="114"/>
                      </a:lnTo>
                      <a:lnTo>
                        <a:pt x="180" y="114"/>
                      </a:lnTo>
                      <a:lnTo>
                        <a:pt x="180" y="124"/>
                      </a:lnTo>
                      <a:lnTo>
                        <a:pt x="192" y="124"/>
                      </a:lnTo>
                      <a:lnTo>
                        <a:pt x="190" y="138"/>
                      </a:lnTo>
                      <a:lnTo>
                        <a:pt x="196" y="140"/>
                      </a:lnTo>
                      <a:lnTo>
                        <a:pt x="188" y="150"/>
                      </a:lnTo>
                      <a:lnTo>
                        <a:pt x="188" y="158"/>
                      </a:lnTo>
                      <a:lnTo>
                        <a:pt x="168" y="152"/>
                      </a:lnTo>
                      <a:lnTo>
                        <a:pt x="168" y="144"/>
                      </a:lnTo>
                      <a:lnTo>
                        <a:pt x="158" y="138"/>
                      </a:lnTo>
                      <a:lnTo>
                        <a:pt x="146" y="136"/>
                      </a:lnTo>
                      <a:lnTo>
                        <a:pt x="104" y="108"/>
                      </a:lnTo>
                      <a:lnTo>
                        <a:pt x="90" y="82"/>
                      </a:lnTo>
                      <a:lnTo>
                        <a:pt x="64" y="82"/>
                      </a:lnTo>
                      <a:lnTo>
                        <a:pt x="64" y="66"/>
                      </a:lnTo>
                      <a:lnTo>
                        <a:pt x="62" y="62"/>
                      </a:lnTo>
                      <a:lnTo>
                        <a:pt x="48" y="60"/>
                      </a:lnTo>
                      <a:lnTo>
                        <a:pt x="42" y="54"/>
                      </a:lnTo>
                      <a:lnTo>
                        <a:pt x="14" y="68"/>
                      </a:lnTo>
                      <a:lnTo>
                        <a:pt x="14" y="8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1" name="Freeform 197">
                  <a:extLst>
                    <a:ext uri="{FF2B5EF4-FFF2-40B4-BE49-F238E27FC236}">
                      <a16:creationId xmlns:a16="http://schemas.microsoft.com/office/drawing/2014/main" id="{ABF0A344-9252-6741-887F-842CE1ECFD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19069" y="3931354"/>
                  <a:ext cx="250825" cy="132975"/>
                </a:xfrm>
                <a:custGeom>
                  <a:avLst/>
                  <a:gdLst/>
                  <a:ahLst/>
                  <a:cxnLst>
                    <a:cxn ang="0">
                      <a:pos x="6" y="20"/>
                    </a:cxn>
                    <a:cxn ang="0">
                      <a:pos x="16" y="8"/>
                    </a:cxn>
                    <a:cxn ang="0">
                      <a:pos x="28" y="8"/>
                    </a:cxn>
                    <a:cxn ang="0">
                      <a:pos x="32" y="12"/>
                    </a:cxn>
                    <a:cxn ang="0">
                      <a:pos x="50" y="10"/>
                    </a:cxn>
                    <a:cxn ang="0">
                      <a:pos x="52" y="4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74" y="10"/>
                    </a:cxn>
                    <a:cxn ang="0">
                      <a:pos x="134" y="8"/>
                    </a:cxn>
                    <a:cxn ang="0">
                      <a:pos x="140" y="14"/>
                    </a:cxn>
                    <a:cxn ang="0">
                      <a:pos x="148" y="16"/>
                    </a:cxn>
                    <a:cxn ang="0">
                      <a:pos x="158" y="20"/>
                    </a:cxn>
                    <a:cxn ang="0">
                      <a:pos x="152" y="24"/>
                    </a:cxn>
                    <a:cxn ang="0">
                      <a:pos x="138" y="32"/>
                    </a:cxn>
                    <a:cxn ang="0">
                      <a:pos x="126" y="36"/>
                    </a:cxn>
                    <a:cxn ang="0">
                      <a:pos x="122" y="44"/>
                    </a:cxn>
                    <a:cxn ang="0">
                      <a:pos x="102" y="44"/>
                    </a:cxn>
                    <a:cxn ang="0">
                      <a:pos x="98" y="54"/>
                    </a:cxn>
                    <a:cxn ang="0">
                      <a:pos x="82" y="58"/>
                    </a:cxn>
                    <a:cxn ang="0">
                      <a:pos x="82" y="52"/>
                    </a:cxn>
                    <a:cxn ang="0">
                      <a:pos x="68" y="52"/>
                    </a:cxn>
                    <a:cxn ang="0">
                      <a:pos x="66" y="58"/>
                    </a:cxn>
                    <a:cxn ang="0">
                      <a:pos x="58" y="62"/>
                    </a:cxn>
                    <a:cxn ang="0">
                      <a:pos x="54" y="66"/>
                    </a:cxn>
                    <a:cxn ang="0">
                      <a:pos x="52" y="76"/>
                    </a:cxn>
                    <a:cxn ang="0">
                      <a:pos x="32" y="76"/>
                    </a:cxn>
                    <a:cxn ang="0">
                      <a:pos x="18" y="74"/>
                    </a:cxn>
                    <a:cxn ang="0">
                      <a:pos x="6" y="74"/>
                    </a:cxn>
                    <a:cxn ang="0">
                      <a:pos x="4" y="66"/>
                    </a:cxn>
                    <a:cxn ang="0">
                      <a:pos x="2" y="60"/>
                    </a:cxn>
                    <a:cxn ang="0">
                      <a:pos x="4" y="56"/>
                    </a:cxn>
                    <a:cxn ang="0">
                      <a:pos x="8" y="60"/>
                    </a:cxn>
                    <a:cxn ang="0">
                      <a:pos x="20" y="60"/>
                    </a:cxn>
                    <a:cxn ang="0">
                      <a:pos x="30" y="56"/>
                    </a:cxn>
                    <a:cxn ang="0">
                      <a:pos x="38" y="48"/>
                    </a:cxn>
                    <a:cxn ang="0">
                      <a:pos x="30" y="40"/>
                    </a:cxn>
                    <a:cxn ang="0">
                      <a:pos x="20" y="34"/>
                    </a:cxn>
                    <a:cxn ang="0">
                      <a:pos x="8" y="38"/>
                    </a:cxn>
                    <a:cxn ang="0">
                      <a:pos x="0" y="34"/>
                    </a:cxn>
                    <a:cxn ang="0">
                      <a:pos x="2" y="30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158" h="76">
                      <a:moveTo>
                        <a:pt x="6" y="20"/>
                      </a:moveTo>
                      <a:lnTo>
                        <a:pt x="16" y="8"/>
                      </a:lnTo>
                      <a:lnTo>
                        <a:pt x="28" y="8"/>
                      </a:lnTo>
                      <a:lnTo>
                        <a:pt x="32" y="12"/>
                      </a:lnTo>
                      <a:lnTo>
                        <a:pt x="50" y="10"/>
                      </a:lnTo>
                      <a:lnTo>
                        <a:pt x="52" y="4"/>
                      </a:ln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74" y="10"/>
                      </a:lnTo>
                      <a:lnTo>
                        <a:pt x="134" y="8"/>
                      </a:lnTo>
                      <a:lnTo>
                        <a:pt x="140" y="14"/>
                      </a:lnTo>
                      <a:lnTo>
                        <a:pt x="148" y="16"/>
                      </a:lnTo>
                      <a:lnTo>
                        <a:pt x="158" y="20"/>
                      </a:lnTo>
                      <a:lnTo>
                        <a:pt x="152" y="24"/>
                      </a:lnTo>
                      <a:lnTo>
                        <a:pt x="138" y="32"/>
                      </a:lnTo>
                      <a:lnTo>
                        <a:pt x="126" y="36"/>
                      </a:lnTo>
                      <a:lnTo>
                        <a:pt x="122" y="44"/>
                      </a:lnTo>
                      <a:lnTo>
                        <a:pt x="102" y="44"/>
                      </a:lnTo>
                      <a:lnTo>
                        <a:pt x="98" y="54"/>
                      </a:lnTo>
                      <a:lnTo>
                        <a:pt x="82" y="58"/>
                      </a:lnTo>
                      <a:lnTo>
                        <a:pt x="82" y="52"/>
                      </a:lnTo>
                      <a:lnTo>
                        <a:pt x="68" y="52"/>
                      </a:lnTo>
                      <a:lnTo>
                        <a:pt x="66" y="58"/>
                      </a:lnTo>
                      <a:lnTo>
                        <a:pt x="58" y="62"/>
                      </a:lnTo>
                      <a:lnTo>
                        <a:pt x="54" y="66"/>
                      </a:lnTo>
                      <a:lnTo>
                        <a:pt x="52" y="76"/>
                      </a:lnTo>
                      <a:lnTo>
                        <a:pt x="32" y="76"/>
                      </a:lnTo>
                      <a:lnTo>
                        <a:pt x="18" y="74"/>
                      </a:lnTo>
                      <a:lnTo>
                        <a:pt x="6" y="74"/>
                      </a:lnTo>
                      <a:lnTo>
                        <a:pt x="4" y="66"/>
                      </a:lnTo>
                      <a:lnTo>
                        <a:pt x="2" y="60"/>
                      </a:ln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20" y="60"/>
                      </a:lnTo>
                      <a:lnTo>
                        <a:pt x="30" y="56"/>
                      </a:lnTo>
                      <a:lnTo>
                        <a:pt x="38" y="48"/>
                      </a:lnTo>
                      <a:lnTo>
                        <a:pt x="30" y="40"/>
                      </a:lnTo>
                      <a:lnTo>
                        <a:pt x="20" y="34"/>
                      </a:lnTo>
                      <a:lnTo>
                        <a:pt x="8" y="38"/>
                      </a:lnTo>
                      <a:lnTo>
                        <a:pt x="0" y="34"/>
                      </a:lnTo>
                      <a:lnTo>
                        <a:pt x="2" y="3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2" name="Freeform 198">
                  <a:extLst>
                    <a:ext uri="{FF2B5EF4-FFF2-40B4-BE49-F238E27FC236}">
                      <a16:creationId xmlns:a16="http://schemas.microsoft.com/office/drawing/2014/main" id="{0FE96DCF-A771-F64C-89BE-7148C1A588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18994" y="3500934"/>
                  <a:ext cx="1016000" cy="521404"/>
                </a:xfrm>
                <a:custGeom>
                  <a:avLst/>
                  <a:gdLst/>
                  <a:ahLst/>
                  <a:cxnLst>
                    <a:cxn ang="0">
                      <a:pos x="94" y="260"/>
                    </a:cxn>
                    <a:cxn ang="0">
                      <a:pos x="66" y="234"/>
                    </a:cxn>
                    <a:cxn ang="0">
                      <a:pos x="64" y="220"/>
                    </a:cxn>
                    <a:cxn ang="0">
                      <a:pos x="76" y="210"/>
                    </a:cxn>
                    <a:cxn ang="0">
                      <a:pos x="94" y="208"/>
                    </a:cxn>
                    <a:cxn ang="0">
                      <a:pos x="108" y="196"/>
                    </a:cxn>
                    <a:cxn ang="0">
                      <a:pos x="82" y="176"/>
                    </a:cxn>
                    <a:cxn ang="0">
                      <a:pos x="40" y="188"/>
                    </a:cxn>
                    <a:cxn ang="0">
                      <a:pos x="24" y="158"/>
                    </a:cxn>
                    <a:cxn ang="0">
                      <a:pos x="0" y="140"/>
                    </a:cxn>
                    <a:cxn ang="0">
                      <a:pos x="18" y="102"/>
                    </a:cxn>
                    <a:cxn ang="0">
                      <a:pos x="34" y="114"/>
                    </a:cxn>
                    <a:cxn ang="0">
                      <a:pos x="60" y="84"/>
                    </a:cxn>
                    <a:cxn ang="0">
                      <a:pos x="112" y="84"/>
                    </a:cxn>
                    <a:cxn ang="0">
                      <a:pos x="150" y="100"/>
                    </a:cxn>
                    <a:cxn ang="0">
                      <a:pos x="190" y="90"/>
                    </a:cxn>
                    <a:cxn ang="0">
                      <a:pos x="226" y="98"/>
                    </a:cxn>
                    <a:cxn ang="0">
                      <a:pos x="228" y="80"/>
                    </a:cxn>
                    <a:cxn ang="0">
                      <a:pos x="220" y="68"/>
                    </a:cxn>
                    <a:cxn ang="0">
                      <a:pos x="228" y="52"/>
                    </a:cxn>
                    <a:cxn ang="0">
                      <a:pos x="236" y="40"/>
                    </a:cxn>
                    <a:cxn ang="0">
                      <a:pos x="254" y="28"/>
                    </a:cxn>
                    <a:cxn ang="0">
                      <a:pos x="316" y="10"/>
                    </a:cxn>
                    <a:cxn ang="0">
                      <a:pos x="364" y="0"/>
                    </a:cxn>
                    <a:cxn ang="0">
                      <a:pos x="388" y="16"/>
                    </a:cxn>
                    <a:cxn ang="0">
                      <a:pos x="418" y="28"/>
                    </a:cxn>
                    <a:cxn ang="0">
                      <a:pos x="456" y="28"/>
                    </a:cxn>
                    <a:cxn ang="0">
                      <a:pos x="480" y="32"/>
                    </a:cxn>
                    <a:cxn ang="0">
                      <a:pos x="510" y="60"/>
                    </a:cxn>
                    <a:cxn ang="0">
                      <a:pos x="528" y="92"/>
                    </a:cxn>
                    <a:cxn ang="0">
                      <a:pos x="540" y="84"/>
                    </a:cxn>
                    <a:cxn ang="0">
                      <a:pos x="562" y="96"/>
                    </a:cxn>
                    <a:cxn ang="0">
                      <a:pos x="590" y="92"/>
                    </a:cxn>
                    <a:cxn ang="0">
                      <a:pos x="614" y="116"/>
                    </a:cxn>
                    <a:cxn ang="0">
                      <a:pos x="640" y="132"/>
                    </a:cxn>
                    <a:cxn ang="0">
                      <a:pos x="626" y="142"/>
                    </a:cxn>
                    <a:cxn ang="0">
                      <a:pos x="622" y="170"/>
                    </a:cxn>
                    <a:cxn ang="0">
                      <a:pos x="596" y="172"/>
                    </a:cxn>
                    <a:cxn ang="0">
                      <a:pos x="570" y="194"/>
                    </a:cxn>
                    <a:cxn ang="0">
                      <a:pos x="548" y="208"/>
                    </a:cxn>
                    <a:cxn ang="0">
                      <a:pos x="538" y="232"/>
                    </a:cxn>
                    <a:cxn ang="0">
                      <a:pos x="536" y="256"/>
                    </a:cxn>
                    <a:cxn ang="0">
                      <a:pos x="526" y="262"/>
                    </a:cxn>
                    <a:cxn ang="0">
                      <a:pos x="512" y="254"/>
                    </a:cxn>
                    <a:cxn ang="0">
                      <a:pos x="450" y="248"/>
                    </a:cxn>
                    <a:cxn ang="0">
                      <a:pos x="430" y="250"/>
                    </a:cxn>
                    <a:cxn ang="0">
                      <a:pos x="410" y="258"/>
                    </a:cxn>
                    <a:cxn ang="0">
                      <a:pos x="394" y="254"/>
                    </a:cxn>
                    <a:cxn ang="0">
                      <a:pos x="376" y="270"/>
                    </a:cxn>
                    <a:cxn ang="0">
                      <a:pos x="350" y="298"/>
                    </a:cxn>
                    <a:cxn ang="0">
                      <a:pos x="342" y="288"/>
                    </a:cxn>
                    <a:cxn ang="0">
                      <a:pos x="320" y="288"/>
                    </a:cxn>
                    <a:cxn ang="0">
                      <a:pos x="308" y="264"/>
                    </a:cxn>
                    <a:cxn ang="0">
                      <a:pos x="290" y="238"/>
                    </a:cxn>
                    <a:cxn ang="0">
                      <a:pos x="244" y="242"/>
                    </a:cxn>
                    <a:cxn ang="0">
                      <a:pos x="204" y="210"/>
                    </a:cxn>
                    <a:cxn ang="0">
                      <a:pos x="168" y="208"/>
                    </a:cxn>
                    <a:cxn ang="0">
                      <a:pos x="150" y="286"/>
                    </a:cxn>
                    <a:cxn ang="0">
                      <a:pos x="132" y="270"/>
                    </a:cxn>
                    <a:cxn ang="0">
                      <a:pos x="114" y="264"/>
                    </a:cxn>
                  </a:cxnLst>
                  <a:rect l="0" t="0" r="r" b="b"/>
                  <a:pathLst>
                    <a:path w="640" h="298">
                      <a:moveTo>
                        <a:pt x="108" y="262"/>
                      </a:moveTo>
                      <a:lnTo>
                        <a:pt x="94" y="260"/>
                      </a:lnTo>
                      <a:lnTo>
                        <a:pt x="78" y="248"/>
                      </a:lnTo>
                      <a:lnTo>
                        <a:pt x="66" y="234"/>
                      </a:lnTo>
                      <a:lnTo>
                        <a:pt x="58" y="224"/>
                      </a:lnTo>
                      <a:lnTo>
                        <a:pt x="64" y="220"/>
                      </a:lnTo>
                      <a:lnTo>
                        <a:pt x="78" y="222"/>
                      </a:lnTo>
                      <a:lnTo>
                        <a:pt x="76" y="210"/>
                      </a:lnTo>
                      <a:lnTo>
                        <a:pt x="82" y="206"/>
                      </a:lnTo>
                      <a:lnTo>
                        <a:pt x="94" y="208"/>
                      </a:lnTo>
                      <a:lnTo>
                        <a:pt x="104" y="210"/>
                      </a:lnTo>
                      <a:lnTo>
                        <a:pt x="108" y="196"/>
                      </a:lnTo>
                      <a:lnTo>
                        <a:pt x="100" y="176"/>
                      </a:lnTo>
                      <a:lnTo>
                        <a:pt x="82" y="176"/>
                      </a:lnTo>
                      <a:lnTo>
                        <a:pt x="64" y="178"/>
                      </a:lnTo>
                      <a:lnTo>
                        <a:pt x="40" y="188"/>
                      </a:lnTo>
                      <a:lnTo>
                        <a:pt x="36" y="174"/>
                      </a:lnTo>
                      <a:lnTo>
                        <a:pt x="24" y="158"/>
                      </a:lnTo>
                      <a:lnTo>
                        <a:pt x="10" y="154"/>
                      </a:lnTo>
                      <a:lnTo>
                        <a:pt x="0" y="140"/>
                      </a:lnTo>
                      <a:lnTo>
                        <a:pt x="6" y="116"/>
                      </a:lnTo>
                      <a:lnTo>
                        <a:pt x="18" y="102"/>
                      </a:lnTo>
                      <a:lnTo>
                        <a:pt x="26" y="118"/>
                      </a:lnTo>
                      <a:lnTo>
                        <a:pt x="34" y="114"/>
                      </a:lnTo>
                      <a:lnTo>
                        <a:pt x="36" y="102"/>
                      </a:lnTo>
                      <a:lnTo>
                        <a:pt x="60" y="84"/>
                      </a:lnTo>
                      <a:lnTo>
                        <a:pt x="76" y="78"/>
                      </a:lnTo>
                      <a:lnTo>
                        <a:pt x="112" y="84"/>
                      </a:lnTo>
                      <a:lnTo>
                        <a:pt x="136" y="98"/>
                      </a:lnTo>
                      <a:lnTo>
                        <a:pt x="150" y="100"/>
                      </a:lnTo>
                      <a:lnTo>
                        <a:pt x="172" y="90"/>
                      </a:lnTo>
                      <a:lnTo>
                        <a:pt x="190" y="90"/>
                      </a:lnTo>
                      <a:lnTo>
                        <a:pt x="200" y="100"/>
                      </a:lnTo>
                      <a:lnTo>
                        <a:pt x="226" y="98"/>
                      </a:lnTo>
                      <a:lnTo>
                        <a:pt x="238" y="88"/>
                      </a:lnTo>
                      <a:lnTo>
                        <a:pt x="228" y="80"/>
                      </a:lnTo>
                      <a:lnTo>
                        <a:pt x="214" y="76"/>
                      </a:lnTo>
                      <a:lnTo>
                        <a:pt x="220" y="68"/>
                      </a:lnTo>
                      <a:lnTo>
                        <a:pt x="226" y="62"/>
                      </a:lnTo>
                      <a:lnTo>
                        <a:pt x="228" y="52"/>
                      </a:lnTo>
                      <a:lnTo>
                        <a:pt x="240" y="48"/>
                      </a:lnTo>
                      <a:lnTo>
                        <a:pt x="236" y="40"/>
                      </a:lnTo>
                      <a:lnTo>
                        <a:pt x="232" y="30"/>
                      </a:lnTo>
                      <a:lnTo>
                        <a:pt x="254" y="28"/>
                      </a:lnTo>
                      <a:lnTo>
                        <a:pt x="280" y="20"/>
                      </a:lnTo>
                      <a:lnTo>
                        <a:pt x="316" y="10"/>
                      </a:lnTo>
                      <a:lnTo>
                        <a:pt x="346" y="4"/>
                      </a:lnTo>
                      <a:lnTo>
                        <a:pt x="364" y="0"/>
                      </a:lnTo>
                      <a:lnTo>
                        <a:pt x="384" y="2"/>
                      </a:lnTo>
                      <a:lnTo>
                        <a:pt x="388" y="16"/>
                      </a:lnTo>
                      <a:lnTo>
                        <a:pt x="398" y="22"/>
                      </a:lnTo>
                      <a:lnTo>
                        <a:pt x="418" y="28"/>
                      </a:lnTo>
                      <a:lnTo>
                        <a:pt x="438" y="38"/>
                      </a:lnTo>
                      <a:lnTo>
                        <a:pt x="456" y="28"/>
                      </a:lnTo>
                      <a:lnTo>
                        <a:pt x="478" y="22"/>
                      </a:lnTo>
                      <a:lnTo>
                        <a:pt x="480" y="32"/>
                      </a:lnTo>
                      <a:lnTo>
                        <a:pt x="498" y="44"/>
                      </a:lnTo>
                      <a:lnTo>
                        <a:pt x="510" y="60"/>
                      </a:lnTo>
                      <a:lnTo>
                        <a:pt x="524" y="84"/>
                      </a:lnTo>
                      <a:lnTo>
                        <a:pt x="528" y="92"/>
                      </a:lnTo>
                      <a:lnTo>
                        <a:pt x="536" y="92"/>
                      </a:lnTo>
                      <a:lnTo>
                        <a:pt x="540" y="84"/>
                      </a:lnTo>
                      <a:lnTo>
                        <a:pt x="550" y="90"/>
                      </a:lnTo>
                      <a:lnTo>
                        <a:pt x="562" y="96"/>
                      </a:lnTo>
                      <a:lnTo>
                        <a:pt x="572" y="94"/>
                      </a:lnTo>
                      <a:lnTo>
                        <a:pt x="590" y="92"/>
                      </a:lnTo>
                      <a:lnTo>
                        <a:pt x="600" y="106"/>
                      </a:lnTo>
                      <a:lnTo>
                        <a:pt x="614" y="116"/>
                      </a:lnTo>
                      <a:lnTo>
                        <a:pt x="636" y="118"/>
                      </a:lnTo>
                      <a:lnTo>
                        <a:pt x="640" y="132"/>
                      </a:lnTo>
                      <a:lnTo>
                        <a:pt x="638" y="142"/>
                      </a:lnTo>
                      <a:lnTo>
                        <a:pt x="626" y="142"/>
                      </a:lnTo>
                      <a:lnTo>
                        <a:pt x="622" y="156"/>
                      </a:lnTo>
                      <a:lnTo>
                        <a:pt x="622" y="170"/>
                      </a:lnTo>
                      <a:lnTo>
                        <a:pt x="612" y="172"/>
                      </a:lnTo>
                      <a:lnTo>
                        <a:pt x="596" y="172"/>
                      </a:lnTo>
                      <a:lnTo>
                        <a:pt x="580" y="170"/>
                      </a:lnTo>
                      <a:lnTo>
                        <a:pt x="570" y="194"/>
                      </a:lnTo>
                      <a:lnTo>
                        <a:pt x="566" y="208"/>
                      </a:lnTo>
                      <a:lnTo>
                        <a:pt x="548" y="208"/>
                      </a:lnTo>
                      <a:lnTo>
                        <a:pt x="536" y="214"/>
                      </a:lnTo>
                      <a:lnTo>
                        <a:pt x="538" y="232"/>
                      </a:lnTo>
                      <a:lnTo>
                        <a:pt x="544" y="248"/>
                      </a:lnTo>
                      <a:lnTo>
                        <a:pt x="536" y="256"/>
                      </a:lnTo>
                      <a:lnTo>
                        <a:pt x="536" y="266"/>
                      </a:lnTo>
                      <a:lnTo>
                        <a:pt x="526" y="262"/>
                      </a:lnTo>
                      <a:lnTo>
                        <a:pt x="518" y="260"/>
                      </a:lnTo>
                      <a:lnTo>
                        <a:pt x="512" y="254"/>
                      </a:lnTo>
                      <a:lnTo>
                        <a:pt x="452" y="256"/>
                      </a:lnTo>
                      <a:lnTo>
                        <a:pt x="450" y="248"/>
                      </a:lnTo>
                      <a:lnTo>
                        <a:pt x="438" y="246"/>
                      </a:lnTo>
                      <a:lnTo>
                        <a:pt x="430" y="250"/>
                      </a:lnTo>
                      <a:lnTo>
                        <a:pt x="428" y="256"/>
                      </a:lnTo>
                      <a:lnTo>
                        <a:pt x="410" y="258"/>
                      </a:lnTo>
                      <a:lnTo>
                        <a:pt x="406" y="254"/>
                      </a:lnTo>
                      <a:lnTo>
                        <a:pt x="394" y="254"/>
                      </a:lnTo>
                      <a:lnTo>
                        <a:pt x="384" y="266"/>
                      </a:lnTo>
                      <a:lnTo>
                        <a:pt x="376" y="270"/>
                      </a:lnTo>
                      <a:lnTo>
                        <a:pt x="352" y="288"/>
                      </a:lnTo>
                      <a:lnTo>
                        <a:pt x="350" y="298"/>
                      </a:lnTo>
                      <a:lnTo>
                        <a:pt x="342" y="298"/>
                      </a:lnTo>
                      <a:lnTo>
                        <a:pt x="342" y="288"/>
                      </a:lnTo>
                      <a:lnTo>
                        <a:pt x="338" y="286"/>
                      </a:lnTo>
                      <a:lnTo>
                        <a:pt x="320" y="288"/>
                      </a:lnTo>
                      <a:lnTo>
                        <a:pt x="318" y="272"/>
                      </a:lnTo>
                      <a:lnTo>
                        <a:pt x="308" y="264"/>
                      </a:lnTo>
                      <a:lnTo>
                        <a:pt x="308" y="256"/>
                      </a:lnTo>
                      <a:lnTo>
                        <a:pt x="290" y="238"/>
                      </a:lnTo>
                      <a:lnTo>
                        <a:pt x="282" y="240"/>
                      </a:lnTo>
                      <a:lnTo>
                        <a:pt x="244" y="242"/>
                      </a:lnTo>
                      <a:lnTo>
                        <a:pt x="230" y="224"/>
                      </a:lnTo>
                      <a:lnTo>
                        <a:pt x="204" y="210"/>
                      </a:lnTo>
                      <a:lnTo>
                        <a:pt x="196" y="204"/>
                      </a:lnTo>
                      <a:lnTo>
                        <a:pt x="168" y="208"/>
                      </a:lnTo>
                      <a:lnTo>
                        <a:pt x="150" y="212"/>
                      </a:lnTo>
                      <a:lnTo>
                        <a:pt x="150" y="286"/>
                      </a:lnTo>
                      <a:lnTo>
                        <a:pt x="140" y="284"/>
                      </a:lnTo>
                      <a:lnTo>
                        <a:pt x="132" y="270"/>
                      </a:lnTo>
                      <a:lnTo>
                        <a:pt x="120" y="262"/>
                      </a:lnTo>
                      <a:lnTo>
                        <a:pt x="114" y="264"/>
                      </a:lnTo>
                      <a:lnTo>
                        <a:pt x="108" y="262"/>
                      </a:lnTo>
                      <a:close/>
                    </a:path>
                  </a:pathLst>
                </a:custGeom>
                <a:solidFill>
                  <a:srgbClr val="909CAA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3" name="Freeform 199">
                  <a:extLst>
                    <a:ext uri="{FF2B5EF4-FFF2-40B4-BE49-F238E27FC236}">
                      <a16:creationId xmlns:a16="http://schemas.microsoft.com/office/drawing/2014/main" id="{2E2F306C-9F35-2246-97B8-F299B7E2E17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36394" y="2444129"/>
                  <a:ext cx="4095750" cy="1557213"/>
                </a:xfrm>
                <a:custGeom>
                  <a:avLst/>
                  <a:gdLst/>
                  <a:ahLst/>
                  <a:cxnLst>
                    <a:cxn ang="0">
                      <a:pos x="336" y="878"/>
                    </a:cxn>
                    <a:cxn ang="0">
                      <a:pos x="254" y="858"/>
                    </a:cxn>
                    <a:cxn ang="0">
                      <a:pos x="174" y="796"/>
                    </a:cxn>
                    <a:cxn ang="0">
                      <a:pos x="164" y="716"/>
                    </a:cxn>
                    <a:cxn ang="0">
                      <a:pos x="72" y="674"/>
                    </a:cxn>
                    <a:cxn ang="0">
                      <a:pos x="14" y="584"/>
                    </a:cxn>
                    <a:cxn ang="0">
                      <a:pos x="22" y="486"/>
                    </a:cxn>
                    <a:cxn ang="0">
                      <a:pos x="34" y="336"/>
                    </a:cxn>
                    <a:cxn ang="0">
                      <a:pos x="80" y="244"/>
                    </a:cxn>
                    <a:cxn ang="0">
                      <a:pos x="172" y="348"/>
                    </a:cxn>
                    <a:cxn ang="0">
                      <a:pos x="122" y="386"/>
                    </a:cxn>
                    <a:cxn ang="0">
                      <a:pos x="180" y="380"/>
                    </a:cxn>
                    <a:cxn ang="0">
                      <a:pos x="262" y="310"/>
                    </a:cxn>
                    <a:cxn ang="0">
                      <a:pos x="318" y="326"/>
                    </a:cxn>
                    <a:cxn ang="0">
                      <a:pos x="476" y="278"/>
                    </a:cxn>
                    <a:cxn ang="0">
                      <a:pos x="498" y="226"/>
                    </a:cxn>
                    <a:cxn ang="0">
                      <a:pos x="626" y="246"/>
                    </a:cxn>
                    <a:cxn ang="0">
                      <a:pos x="716" y="182"/>
                    </a:cxn>
                    <a:cxn ang="0">
                      <a:pos x="666" y="324"/>
                    </a:cxn>
                    <a:cxn ang="0">
                      <a:pos x="778" y="270"/>
                    </a:cxn>
                    <a:cxn ang="0">
                      <a:pos x="734" y="204"/>
                    </a:cxn>
                    <a:cxn ang="0">
                      <a:pos x="780" y="204"/>
                    </a:cxn>
                    <a:cxn ang="0">
                      <a:pos x="798" y="162"/>
                    </a:cxn>
                    <a:cxn ang="0">
                      <a:pos x="946" y="120"/>
                    </a:cxn>
                    <a:cxn ang="0">
                      <a:pos x="1230" y="2"/>
                    </a:cxn>
                    <a:cxn ang="0">
                      <a:pos x="1326" y="102"/>
                    </a:cxn>
                    <a:cxn ang="0">
                      <a:pos x="1336" y="122"/>
                    </a:cxn>
                    <a:cxn ang="0">
                      <a:pos x="1564" y="138"/>
                    </a:cxn>
                    <a:cxn ang="0">
                      <a:pos x="1720" y="190"/>
                    </a:cxn>
                    <a:cxn ang="0">
                      <a:pos x="1926" y="172"/>
                    </a:cxn>
                    <a:cxn ang="0">
                      <a:pos x="2108" y="246"/>
                    </a:cxn>
                    <a:cxn ang="0">
                      <a:pos x="2274" y="272"/>
                    </a:cxn>
                    <a:cxn ang="0">
                      <a:pos x="2442" y="276"/>
                    </a:cxn>
                    <a:cxn ang="0">
                      <a:pos x="2568" y="332"/>
                    </a:cxn>
                    <a:cxn ang="0">
                      <a:pos x="2446" y="360"/>
                    </a:cxn>
                    <a:cxn ang="0">
                      <a:pos x="2368" y="380"/>
                    </a:cxn>
                    <a:cxn ang="0">
                      <a:pos x="2306" y="464"/>
                    </a:cxn>
                    <a:cxn ang="0">
                      <a:pos x="2136" y="534"/>
                    </a:cxn>
                    <a:cxn ang="0">
                      <a:pos x="2104" y="634"/>
                    </a:cxn>
                    <a:cxn ang="0">
                      <a:pos x="2034" y="582"/>
                    </a:cxn>
                    <a:cxn ang="0">
                      <a:pos x="2166" y="430"/>
                    </a:cxn>
                    <a:cxn ang="0">
                      <a:pos x="2058" y="456"/>
                    </a:cxn>
                    <a:cxn ang="0">
                      <a:pos x="1966" y="504"/>
                    </a:cxn>
                    <a:cxn ang="0">
                      <a:pos x="1734" y="620"/>
                    </a:cxn>
                    <a:cxn ang="0">
                      <a:pos x="1794" y="728"/>
                    </a:cxn>
                    <a:cxn ang="0">
                      <a:pos x="1660" y="810"/>
                    </a:cxn>
                    <a:cxn ang="0">
                      <a:pos x="1666" y="764"/>
                    </a:cxn>
                    <a:cxn ang="0">
                      <a:pos x="1472" y="652"/>
                    </a:cxn>
                    <a:cxn ang="0">
                      <a:pos x="1418" y="718"/>
                    </a:cxn>
                    <a:cxn ang="0">
                      <a:pos x="1276" y="718"/>
                    </a:cxn>
                    <a:cxn ang="0">
                      <a:pos x="1132" y="674"/>
                    </a:cxn>
                    <a:cxn ang="0">
                      <a:pos x="1024" y="700"/>
                    </a:cxn>
                    <a:cxn ang="0">
                      <a:pos x="894" y="696"/>
                    </a:cxn>
                    <a:cxn ang="0">
                      <a:pos x="760" y="632"/>
                    </a:cxn>
                    <a:cxn ang="0">
                      <a:pos x="536" y="634"/>
                    </a:cxn>
                    <a:cxn ang="0">
                      <a:pos x="530" y="702"/>
                    </a:cxn>
                    <a:cxn ang="0">
                      <a:pos x="340" y="706"/>
                    </a:cxn>
                    <a:cxn ang="0">
                      <a:pos x="344" y="792"/>
                    </a:cxn>
                  </a:cxnLst>
                  <a:rect l="0" t="0" r="r" b="b"/>
                  <a:pathLst>
                    <a:path w="2580" h="890">
                      <a:moveTo>
                        <a:pt x="344" y="792"/>
                      </a:moveTo>
                      <a:lnTo>
                        <a:pt x="328" y="804"/>
                      </a:lnTo>
                      <a:lnTo>
                        <a:pt x="318" y="810"/>
                      </a:lnTo>
                      <a:lnTo>
                        <a:pt x="314" y="818"/>
                      </a:lnTo>
                      <a:lnTo>
                        <a:pt x="306" y="828"/>
                      </a:lnTo>
                      <a:lnTo>
                        <a:pt x="314" y="834"/>
                      </a:lnTo>
                      <a:lnTo>
                        <a:pt x="320" y="844"/>
                      </a:lnTo>
                      <a:lnTo>
                        <a:pt x="322" y="862"/>
                      </a:lnTo>
                      <a:lnTo>
                        <a:pt x="336" y="878"/>
                      </a:lnTo>
                      <a:lnTo>
                        <a:pt x="326" y="888"/>
                      </a:lnTo>
                      <a:lnTo>
                        <a:pt x="322" y="890"/>
                      </a:lnTo>
                      <a:lnTo>
                        <a:pt x="306" y="878"/>
                      </a:lnTo>
                      <a:lnTo>
                        <a:pt x="300" y="876"/>
                      </a:lnTo>
                      <a:lnTo>
                        <a:pt x="290" y="866"/>
                      </a:lnTo>
                      <a:lnTo>
                        <a:pt x="280" y="860"/>
                      </a:lnTo>
                      <a:lnTo>
                        <a:pt x="270" y="862"/>
                      </a:lnTo>
                      <a:lnTo>
                        <a:pt x="264" y="862"/>
                      </a:lnTo>
                      <a:lnTo>
                        <a:pt x="254" y="858"/>
                      </a:lnTo>
                      <a:lnTo>
                        <a:pt x="240" y="850"/>
                      </a:lnTo>
                      <a:lnTo>
                        <a:pt x="232" y="850"/>
                      </a:lnTo>
                      <a:lnTo>
                        <a:pt x="222" y="852"/>
                      </a:lnTo>
                      <a:lnTo>
                        <a:pt x="210" y="844"/>
                      </a:lnTo>
                      <a:lnTo>
                        <a:pt x="198" y="846"/>
                      </a:lnTo>
                      <a:lnTo>
                        <a:pt x="172" y="828"/>
                      </a:lnTo>
                      <a:lnTo>
                        <a:pt x="158" y="822"/>
                      </a:lnTo>
                      <a:lnTo>
                        <a:pt x="162" y="808"/>
                      </a:lnTo>
                      <a:lnTo>
                        <a:pt x="174" y="796"/>
                      </a:lnTo>
                      <a:lnTo>
                        <a:pt x="172" y="786"/>
                      </a:lnTo>
                      <a:lnTo>
                        <a:pt x="188" y="776"/>
                      </a:lnTo>
                      <a:lnTo>
                        <a:pt x="170" y="774"/>
                      </a:lnTo>
                      <a:lnTo>
                        <a:pt x="172" y="766"/>
                      </a:lnTo>
                      <a:lnTo>
                        <a:pt x="182" y="762"/>
                      </a:lnTo>
                      <a:lnTo>
                        <a:pt x="198" y="758"/>
                      </a:lnTo>
                      <a:lnTo>
                        <a:pt x="200" y="726"/>
                      </a:lnTo>
                      <a:lnTo>
                        <a:pt x="184" y="716"/>
                      </a:lnTo>
                      <a:lnTo>
                        <a:pt x="164" y="716"/>
                      </a:lnTo>
                      <a:lnTo>
                        <a:pt x="162" y="710"/>
                      </a:lnTo>
                      <a:lnTo>
                        <a:pt x="130" y="708"/>
                      </a:lnTo>
                      <a:lnTo>
                        <a:pt x="126" y="694"/>
                      </a:lnTo>
                      <a:lnTo>
                        <a:pt x="108" y="690"/>
                      </a:lnTo>
                      <a:lnTo>
                        <a:pt x="110" y="678"/>
                      </a:lnTo>
                      <a:lnTo>
                        <a:pt x="106" y="668"/>
                      </a:lnTo>
                      <a:lnTo>
                        <a:pt x="82" y="668"/>
                      </a:lnTo>
                      <a:lnTo>
                        <a:pt x="78" y="672"/>
                      </a:lnTo>
                      <a:lnTo>
                        <a:pt x="72" y="674"/>
                      </a:lnTo>
                      <a:lnTo>
                        <a:pt x="64" y="670"/>
                      </a:lnTo>
                      <a:lnTo>
                        <a:pt x="64" y="650"/>
                      </a:lnTo>
                      <a:lnTo>
                        <a:pt x="82" y="650"/>
                      </a:lnTo>
                      <a:lnTo>
                        <a:pt x="84" y="648"/>
                      </a:lnTo>
                      <a:lnTo>
                        <a:pt x="56" y="618"/>
                      </a:lnTo>
                      <a:lnTo>
                        <a:pt x="52" y="596"/>
                      </a:lnTo>
                      <a:lnTo>
                        <a:pt x="32" y="594"/>
                      </a:lnTo>
                      <a:lnTo>
                        <a:pt x="32" y="588"/>
                      </a:lnTo>
                      <a:lnTo>
                        <a:pt x="14" y="584"/>
                      </a:lnTo>
                      <a:lnTo>
                        <a:pt x="10" y="578"/>
                      </a:lnTo>
                      <a:lnTo>
                        <a:pt x="6" y="562"/>
                      </a:lnTo>
                      <a:lnTo>
                        <a:pt x="0" y="550"/>
                      </a:lnTo>
                      <a:lnTo>
                        <a:pt x="2" y="538"/>
                      </a:lnTo>
                      <a:lnTo>
                        <a:pt x="2" y="522"/>
                      </a:lnTo>
                      <a:lnTo>
                        <a:pt x="8" y="510"/>
                      </a:lnTo>
                      <a:lnTo>
                        <a:pt x="26" y="496"/>
                      </a:lnTo>
                      <a:lnTo>
                        <a:pt x="40" y="494"/>
                      </a:lnTo>
                      <a:lnTo>
                        <a:pt x="22" y="486"/>
                      </a:lnTo>
                      <a:lnTo>
                        <a:pt x="12" y="474"/>
                      </a:lnTo>
                      <a:lnTo>
                        <a:pt x="56" y="438"/>
                      </a:lnTo>
                      <a:lnTo>
                        <a:pt x="64" y="424"/>
                      </a:lnTo>
                      <a:lnTo>
                        <a:pt x="40" y="406"/>
                      </a:lnTo>
                      <a:lnTo>
                        <a:pt x="50" y="396"/>
                      </a:lnTo>
                      <a:lnTo>
                        <a:pt x="42" y="382"/>
                      </a:lnTo>
                      <a:lnTo>
                        <a:pt x="32" y="372"/>
                      </a:lnTo>
                      <a:lnTo>
                        <a:pt x="40" y="352"/>
                      </a:lnTo>
                      <a:lnTo>
                        <a:pt x="34" y="336"/>
                      </a:lnTo>
                      <a:lnTo>
                        <a:pt x="24" y="318"/>
                      </a:lnTo>
                      <a:lnTo>
                        <a:pt x="40" y="302"/>
                      </a:lnTo>
                      <a:lnTo>
                        <a:pt x="16" y="288"/>
                      </a:lnTo>
                      <a:lnTo>
                        <a:pt x="20" y="266"/>
                      </a:lnTo>
                      <a:lnTo>
                        <a:pt x="30" y="256"/>
                      </a:lnTo>
                      <a:lnTo>
                        <a:pt x="40" y="254"/>
                      </a:lnTo>
                      <a:lnTo>
                        <a:pt x="40" y="248"/>
                      </a:lnTo>
                      <a:lnTo>
                        <a:pt x="62" y="244"/>
                      </a:lnTo>
                      <a:lnTo>
                        <a:pt x="80" y="244"/>
                      </a:lnTo>
                      <a:lnTo>
                        <a:pt x="86" y="254"/>
                      </a:lnTo>
                      <a:lnTo>
                        <a:pt x="96" y="258"/>
                      </a:lnTo>
                      <a:lnTo>
                        <a:pt x="134" y="260"/>
                      </a:lnTo>
                      <a:lnTo>
                        <a:pt x="162" y="274"/>
                      </a:lnTo>
                      <a:lnTo>
                        <a:pt x="188" y="290"/>
                      </a:lnTo>
                      <a:lnTo>
                        <a:pt x="218" y="306"/>
                      </a:lnTo>
                      <a:lnTo>
                        <a:pt x="220" y="324"/>
                      </a:lnTo>
                      <a:lnTo>
                        <a:pt x="202" y="340"/>
                      </a:lnTo>
                      <a:lnTo>
                        <a:pt x="172" y="348"/>
                      </a:lnTo>
                      <a:lnTo>
                        <a:pt x="146" y="338"/>
                      </a:lnTo>
                      <a:lnTo>
                        <a:pt x="116" y="332"/>
                      </a:lnTo>
                      <a:lnTo>
                        <a:pt x="94" y="324"/>
                      </a:lnTo>
                      <a:lnTo>
                        <a:pt x="76" y="316"/>
                      </a:lnTo>
                      <a:lnTo>
                        <a:pt x="90" y="334"/>
                      </a:lnTo>
                      <a:lnTo>
                        <a:pt x="106" y="342"/>
                      </a:lnTo>
                      <a:lnTo>
                        <a:pt x="114" y="348"/>
                      </a:lnTo>
                      <a:lnTo>
                        <a:pt x="116" y="360"/>
                      </a:lnTo>
                      <a:lnTo>
                        <a:pt x="122" y="386"/>
                      </a:lnTo>
                      <a:lnTo>
                        <a:pt x="132" y="388"/>
                      </a:lnTo>
                      <a:lnTo>
                        <a:pt x="148" y="402"/>
                      </a:lnTo>
                      <a:lnTo>
                        <a:pt x="168" y="402"/>
                      </a:lnTo>
                      <a:lnTo>
                        <a:pt x="170" y="392"/>
                      </a:lnTo>
                      <a:lnTo>
                        <a:pt x="158" y="388"/>
                      </a:lnTo>
                      <a:lnTo>
                        <a:pt x="148" y="376"/>
                      </a:lnTo>
                      <a:lnTo>
                        <a:pt x="156" y="366"/>
                      </a:lnTo>
                      <a:lnTo>
                        <a:pt x="168" y="376"/>
                      </a:lnTo>
                      <a:lnTo>
                        <a:pt x="180" y="380"/>
                      </a:lnTo>
                      <a:lnTo>
                        <a:pt x="206" y="386"/>
                      </a:lnTo>
                      <a:lnTo>
                        <a:pt x="206" y="376"/>
                      </a:lnTo>
                      <a:lnTo>
                        <a:pt x="196" y="364"/>
                      </a:lnTo>
                      <a:lnTo>
                        <a:pt x="208" y="352"/>
                      </a:lnTo>
                      <a:lnTo>
                        <a:pt x="226" y="342"/>
                      </a:lnTo>
                      <a:lnTo>
                        <a:pt x="236" y="334"/>
                      </a:lnTo>
                      <a:lnTo>
                        <a:pt x="264" y="342"/>
                      </a:lnTo>
                      <a:lnTo>
                        <a:pt x="270" y="318"/>
                      </a:lnTo>
                      <a:lnTo>
                        <a:pt x="262" y="310"/>
                      </a:lnTo>
                      <a:lnTo>
                        <a:pt x="266" y="288"/>
                      </a:lnTo>
                      <a:lnTo>
                        <a:pt x="258" y="280"/>
                      </a:lnTo>
                      <a:lnTo>
                        <a:pt x="292" y="278"/>
                      </a:lnTo>
                      <a:lnTo>
                        <a:pt x="304" y="292"/>
                      </a:lnTo>
                      <a:lnTo>
                        <a:pt x="304" y="300"/>
                      </a:lnTo>
                      <a:lnTo>
                        <a:pt x="288" y="300"/>
                      </a:lnTo>
                      <a:lnTo>
                        <a:pt x="278" y="310"/>
                      </a:lnTo>
                      <a:lnTo>
                        <a:pt x="294" y="324"/>
                      </a:lnTo>
                      <a:lnTo>
                        <a:pt x="318" y="326"/>
                      </a:lnTo>
                      <a:lnTo>
                        <a:pt x="328" y="302"/>
                      </a:lnTo>
                      <a:lnTo>
                        <a:pt x="386" y="280"/>
                      </a:lnTo>
                      <a:lnTo>
                        <a:pt x="396" y="282"/>
                      </a:lnTo>
                      <a:lnTo>
                        <a:pt x="408" y="270"/>
                      </a:lnTo>
                      <a:lnTo>
                        <a:pt x="420" y="266"/>
                      </a:lnTo>
                      <a:lnTo>
                        <a:pt x="416" y="284"/>
                      </a:lnTo>
                      <a:lnTo>
                        <a:pt x="436" y="284"/>
                      </a:lnTo>
                      <a:lnTo>
                        <a:pt x="440" y="276"/>
                      </a:lnTo>
                      <a:lnTo>
                        <a:pt x="476" y="278"/>
                      </a:lnTo>
                      <a:lnTo>
                        <a:pt x="500" y="264"/>
                      </a:lnTo>
                      <a:lnTo>
                        <a:pt x="504" y="274"/>
                      </a:lnTo>
                      <a:lnTo>
                        <a:pt x="502" y="282"/>
                      </a:lnTo>
                      <a:lnTo>
                        <a:pt x="512" y="282"/>
                      </a:lnTo>
                      <a:lnTo>
                        <a:pt x="516" y="274"/>
                      </a:lnTo>
                      <a:lnTo>
                        <a:pt x="532" y="264"/>
                      </a:lnTo>
                      <a:lnTo>
                        <a:pt x="520" y="248"/>
                      </a:lnTo>
                      <a:lnTo>
                        <a:pt x="498" y="240"/>
                      </a:lnTo>
                      <a:lnTo>
                        <a:pt x="498" y="226"/>
                      </a:lnTo>
                      <a:lnTo>
                        <a:pt x="506" y="224"/>
                      </a:lnTo>
                      <a:lnTo>
                        <a:pt x="526" y="242"/>
                      </a:lnTo>
                      <a:lnTo>
                        <a:pt x="558" y="244"/>
                      </a:lnTo>
                      <a:lnTo>
                        <a:pt x="592" y="256"/>
                      </a:lnTo>
                      <a:lnTo>
                        <a:pt x="620" y="268"/>
                      </a:lnTo>
                      <a:lnTo>
                        <a:pt x="650" y="284"/>
                      </a:lnTo>
                      <a:lnTo>
                        <a:pt x="658" y="270"/>
                      </a:lnTo>
                      <a:lnTo>
                        <a:pt x="644" y="256"/>
                      </a:lnTo>
                      <a:lnTo>
                        <a:pt x="626" y="246"/>
                      </a:lnTo>
                      <a:lnTo>
                        <a:pt x="626" y="236"/>
                      </a:lnTo>
                      <a:lnTo>
                        <a:pt x="634" y="216"/>
                      </a:lnTo>
                      <a:lnTo>
                        <a:pt x="624" y="210"/>
                      </a:lnTo>
                      <a:lnTo>
                        <a:pt x="626" y="204"/>
                      </a:lnTo>
                      <a:lnTo>
                        <a:pt x="650" y="186"/>
                      </a:lnTo>
                      <a:lnTo>
                        <a:pt x="666" y="154"/>
                      </a:lnTo>
                      <a:lnTo>
                        <a:pt x="716" y="158"/>
                      </a:lnTo>
                      <a:lnTo>
                        <a:pt x="720" y="164"/>
                      </a:lnTo>
                      <a:lnTo>
                        <a:pt x="716" y="182"/>
                      </a:lnTo>
                      <a:lnTo>
                        <a:pt x="706" y="198"/>
                      </a:lnTo>
                      <a:lnTo>
                        <a:pt x="716" y="206"/>
                      </a:lnTo>
                      <a:lnTo>
                        <a:pt x="720" y="224"/>
                      </a:lnTo>
                      <a:lnTo>
                        <a:pt x="716" y="268"/>
                      </a:lnTo>
                      <a:lnTo>
                        <a:pt x="732" y="280"/>
                      </a:lnTo>
                      <a:lnTo>
                        <a:pt x="724" y="298"/>
                      </a:lnTo>
                      <a:lnTo>
                        <a:pt x="696" y="322"/>
                      </a:lnTo>
                      <a:lnTo>
                        <a:pt x="682" y="328"/>
                      </a:lnTo>
                      <a:lnTo>
                        <a:pt x="666" y="324"/>
                      </a:lnTo>
                      <a:lnTo>
                        <a:pt x="658" y="328"/>
                      </a:lnTo>
                      <a:lnTo>
                        <a:pt x="670" y="336"/>
                      </a:lnTo>
                      <a:lnTo>
                        <a:pt x="688" y="340"/>
                      </a:lnTo>
                      <a:lnTo>
                        <a:pt x="706" y="342"/>
                      </a:lnTo>
                      <a:lnTo>
                        <a:pt x="726" y="326"/>
                      </a:lnTo>
                      <a:lnTo>
                        <a:pt x="754" y="298"/>
                      </a:lnTo>
                      <a:lnTo>
                        <a:pt x="746" y="282"/>
                      </a:lnTo>
                      <a:lnTo>
                        <a:pt x="756" y="266"/>
                      </a:lnTo>
                      <a:lnTo>
                        <a:pt x="778" y="270"/>
                      </a:lnTo>
                      <a:lnTo>
                        <a:pt x="788" y="280"/>
                      </a:lnTo>
                      <a:lnTo>
                        <a:pt x="792" y="296"/>
                      </a:lnTo>
                      <a:lnTo>
                        <a:pt x="806" y="284"/>
                      </a:lnTo>
                      <a:lnTo>
                        <a:pt x="798" y="268"/>
                      </a:lnTo>
                      <a:lnTo>
                        <a:pt x="778" y="262"/>
                      </a:lnTo>
                      <a:lnTo>
                        <a:pt x="736" y="260"/>
                      </a:lnTo>
                      <a:lnTo>
                        <a:pt x="736" y="240"/>
                      </a:lnTo>
                      <a:lnTo>
                        <a:pt x="744" y="220"/>
                      </a:lnTo>
                      <a:lnTo>
                        <a:pt x="734" y="204"/>
                      </a:lnTo>
                      <a:lnTo>
                        <a:pt x="728" y="192"/>
                      </a:lnTo>
                      <a:lnTo>
                        <a:pt x="740" y="180"/>
                      </a:lnTo>
                      <a:lnTo>
                        <a:pt x="754" y="174"/>
                      </a:lnTo>
                      <a:lnTo>
                        <a:pt x="756" y="158"/>
                      </a:lnTo>
                      <a:lnTo>
                        <a:pt x="764" y="158"/>
                      </a:lnTo>
                      <a:lnTo>
                        <a:pt x="766" y="176"/>
                      </a:lnTo>
                      <a:lnTo>
                        <a:pt x="760" y="190"/>
                      </a:lnTo>
                      <a:lnTo>
                        <a:pt x="764" y="200"/>
                      </a:lnTo>
                      <a:lnTo>
                        <a:pt x="780" y="204"/>
                      </a:lnTo>
                      <a:lnTo>
                        <a:pt x="804" y="210"/>
                      </a:lnTo>
                      <a:lnTo>
                        <a:pt x="816" y="210"/>
                      </a:lnTo>
                      <a:lnTo>
                        <a:pt x="802" y="200"/>
                      </a:lnTo>
                      <a:lnTo>
                        <a:pt x="782" y="194"/>
                      </a:lnTo>
                      <a:lnTo>
                        <a:pt x="774" y="182"/>
                      </a:lnTo>
                      <a:lnTo>
                        <a:pt x="786" y="178"/>
                      </a:lnTo>
                      <a:lnTo>
                        <a:pt x="806" y="182"/>
                      </a:lnTo>
                      <a:lnTo>
                        <a:pt x="792" y="166"/>
                      </a:lnTo>
                      <a:lnTo>
                        <a:pt x="798" y="162"/>
                      </a:lnTo>
                      <a:lnTo>
                        <a:pt x="832" y="172"/>
                      </a:lnTo>
                      <a:lnTo>
                        <a:pt x="852" y="188"/>
                      </a:lnTo>
                      <a:lnTo>
                        <a:pt x="880" y="188"/>
                      </a:lnTo>
                      <a:lnTo>
                        <a:pt x="866" y="174"/>
                      </a:lnTo>
                      <a:lnTo>
                        <a:pt x="848" y="160"/>
                      </a:lnTo>
                      <a:lnTo>
                        <a:pt x="842" y="138"/>
                      </a:lnTo>
                      <a:lnTo>
                        <a:pt x="854" y="130"/>
                      </a:lnTo>
                      <a:lnTo>
                        <a:pt x="900" y="128"/>
                      </a:lnTo>
                      <a:lnTo>
                        <a:pt x="946" y="120"/>
                      </a:lnTo>
                      <a:lnTo>
                        <a:pt x="934" y="98"/>
                      </a:lnTo>
                      <a:lnTo>
                        <a:pt x="972" y="80"/>
                      </a:lnTo>
                      <a:lnTo>
                        <a:pt x="1056" y="52"/>
                      </a:lnTo>
                      <a:lnTo>
                        <a:pt x="1092" y="48"/>
                      </a:lnTo>
                      <a:lnTo>
                        <a:pt x="1126" y="52"/>
                      </a:lnTo>
                      <a:lnTo>
                        <a:pt x="1176" y="36"/>
                      </a:lnTo>
                      <a:lnTo>
                        <a:pt x="1172" y="20"/>
                      </a:lnTo>
                      <a:lnTo>
                        <a:pt x="1196" y="0"/>
                      </a:lnTo>
                      <a:lnTo>
                        <a:pt x="1230" y="2"/>
                      </a:lnTo>
                      <a:lnTo>
                        <a:pt x="1248" y="8"/>
                      </a:lnTo>
                      <a:lnTo>
                        <a:pt x="1226" y="20"/>
                      </a:lnTo>
                      <a:lnTo>
                        <a:pt x="1268" y="22"/>
                      </a:lnTo>
                      <a:lnTo>
                        <a:pt x="1260" y="36"/>
                      </a:lnTo>
                      <a:lnTo>
                        <a:pt x="1336" y="34"/>
                      </a:lnTo>
                      <a:lnTo>
                        <a:pt x="1364" y="52"/>
                      </a:lnTo>
                      <a:lnTo>
                        <a:pt x="1368" y="64"/>
                      </a:lnTo>
                      <a:lnTo>
                        <a:pt x="1360" y="84"/>
                      </a:lnTo>
                      <a:lnTo>
                        <a:pt x="1326" y="102"/>
                      </a:lnTo>
                      <a:lnTo>
                        <a:pt x="1290" y="122"/>
                      </a:lnTo>
                      <a:lnTo>
                        <a:pt x="1240" y="150"/>
                      </a:lnTo>
                      <a:lnTo>
                        <a:pt x="1244" y="154"/>
                      </a:lnTo>
                      <a:lnTo>
                        <a:pt x="1266" y="146"/>
                      </a:lnTo>
                      <a:lnTo>
                        <a:pt x="1308" y="134"/>
                      </a:lnTo>
                      <a:lnTo>
                        <a:pt x="1306" y="126"/>
                      </a:lnTo>
                      <a:lnTo>
                        <a:pt x="1316" y="116"/>
                      </a:lnTo>
                      <a:lnTo>
                        <a:pt x="1332" y="112"/>
                      </a:lnTo>
                      <a:lnTo>
                        <a:pt x="1336" y="122"/>
                      </a:lnTo>
                      <a:lnTo>
                        <a:pt x="1348" y="126"/>
                      </a:lnTo>
                      <a:lnTo>
                        <a:pt x="1366" y="138"/>
                      </a:lnTo>
                      <a:lnTo>
                        <a:pt x="1376" y="132"/>
                      </a:lnTo>
                      <a:lnTo>
                        <a:pt x="1450" y="134"/>
                      </a:lnTo>
                      <a:lnTo>
                        <a:pt x="1450" y="144"/>
                      </a:lnTo>
                      <a:lnTo>
                        <a:pt x="1522" y="152"/>
                      </a:lnTo>
                      <a:lnTo>
                        <a:pt x="1530" y="126"/>
                      </a:lnTo>
                      <a:lnTo>
                        <a:pt x="1544" y="128"/>
                      </a:lnTo>
                      <a:lnTo>
                        <a:pt x="1564" y="138"/>
                      </a:lnTo>
                      <a:lnTo>
                        <a:pt x="1596" y="136"/>
                      </a:lnTo>
                      <a:lnTo>
                        <a:pt x="1614" y="156"/>
                      </a:lnTo>
                      <a:lnTo>
                        <a:pt x="1618" y="174"/>
                      </a:lnTo>
                      <a:lnTo>
                        <a:pt x="1606" y="182"/>
                      </a:lnTo>
                      <a:lnTo>
                        <a:pt x="1628" y="208"/>
                      </a:lnTo>
                      <a:lnTo>
                        <a:pt x="1650" y="214"/>
                      </a:lnTo>
                      <a:lnTo>
                        <a:pt x="1670" y="184"/>
                      </a:lnTo>
                      <a:lnTo>
                        <a:pt x="1696" y="198"/>
                      </a:lnTo>
                      <a:lnTo>
                        <a:pt x="1720" y="190"/>
                      </a:lnTo>
                      <a:lnTo>
                        <a:pt x="1746" y="200"/>
                      </a:lnTo>
                      <a:lnTo>
                        <a:pt x="1768" y="192"/>
                      </a:lnTo>
                      <a:lnTo>
                        <a:pt x="1784" y="184"/>
                      </a:lnTo>
                      <a:lnTo>
                        <a:pt x="1782" y="166"/>
                      </a:lnTo>
                      <a:lnTo>
                        <a:pt x="1804" y="158"/>
                      </a:lnTo>
                      <a:lnTo>
                        <a:pt x="1872" y="162"/>
                      </a:lnTo>
                      <a:lnTo>
                        <a:pt x="1884" y="172"/>
                      </a:lnTo>
                      <a:lnTo>
                        <a:pt x="1890" y="176"/>
                      </a:lnTo>
                      <a:lnTo>
                        <a:pt x="1926" y="172"/>
                      </a:lnTo>
                      <a:lnTo>
                        <a:pt x="1942" y="180"/>
                      </a:lnTo>
                      <a:lnTo>
                        <a:pt x="1934" y="190"/>
                      </a:lnTo>
                      <a:lnTo>
                        <a:pt x="1948" y="196"/>
                      </a:lnTo>
                      <a:lnTo>
                        <a:pt x="1978" y="208"/>
                      </a:lnTo>
                      <a:lnTo>
                        <a:pt x="2030" y="210"/>
                      </a:lnTo>
                      <a:lnTo>
                        <a:pt x="2084" y="212"/>
                      </a:lnTo>
                      <a:lnTo>
                        <a:pt x="2106" y="224"/>
                      </a:lnTo>
                      <a:lnTo>
                        <a:pt x="2104" y="238"/>
                      </a:lnTo>
                      <a:lnTo>
                        <a:pt x="2108" y="246"/>
                      </a:lnTo>
                      <a:lnTo>
                        <a:pt x="2126" y="252"/>
                      </a:lnTo>
                      <a:lnTo>
                        <a:pt x="2140" y="246"/>
                      </a:lnTo>
                      <a:lnTo>
                        <a:pt x="2206" y="250"/>
                      </a:lnTo>
                      <a:lnTo>
                        <a:pt x="2214" y="250"/>
                      </a:lnTo>
                      <a:lnTo>
                        <a:pt x="2230" y="242"/>
                      </a:lnTo>
                      <a:lnTo>
                        <a:pt x="2236" y="244"/>
                      </a:lnTo>
                      <a:lnTo>
                        <a:pt x="2236" y="256"/>
                      </a:lnTo>
                      <a:lnTo>
                        <a:pt x="2254" y="270"/>
                      </a:lnTo>
                      <a:lnTo>
                        <a:pt x="2274" y="272"/>
                      </a:lnTo>
                      <a:lnTo>
                        <a:pt x="2280" y="264"/>
                      </a:lnTo>
                      <a:lnTo>
                        <a:pt x="2274" y="252"/>
                      </a:lnTo>
                      <a:lnTo>
                        <a:pt x="2272" y="234"/>
                      </a:lnTo>
                      <a:lnTo>
                        <a:pt x="2284" y="232"/>
                      </a:lnTo>
                      <a:lnTo>
                        <a:pt x="2302" y="240"/>
                      </a:lnTo>
                      <a:lnTo>
                        <a:pt x="2334" y="240"/>
                      </a:lnTo>
                      <a:lnTo>
                        <a:pt x="2372" y="246"/>
                      </a:lnTo>
                      <a:lnTo>
                        <a:pt x="2416" y="262"/>
                      </a:lnTo>
                      <a:lnTo>
                        <a:pt x="2442" y="276"/>
                      </a:lnTo>
                      <a:lnTo>
                        <a:pt x="2488" y="296"/>
                      </a:lnTo>
                      <a:lnTo>
                        <a:pt x="2496" y="308"/>
                      </a:lnTo>
                      <a:lnTo>
                        <a:pt x="2502" y="320"/>
                      </a:lnTo>
                      <a:lnTo>
                        <a:pt x="2512" y="336"/>
                      </a:lnTo>
                      <a:lnTo>
                        <a:pt x="2520" y="332"/>
                      </a:lnTo>
                      <a:lnTo>
                        <a:pt x="2514" y="314"/>
                      </a:lnTo>
                      <a:lnTo>
                        <a:pt x="2530" y="316"/>
                      </a:lnTo>
                      <a:lnTo>
                        <a:pt x="2550" y="320"/>
                      </a:lnTo>
                      <a:lnTo>
                        <a:pt x="2568" y="332"/>
                      </a:lnTo>
                      <a:lnTo>
                        <a:pt x="2580" y="344"/>
                      </a:lnTo>
                      <a:lnTo>
                        <a:pt x="2568" y="356"/>
                      </a:lnTo>
                      <a:lnTo>
                        <a:pt x="2542" y="362"/>
                      </a:lnTo>
                      <a:lnTo>
                        <a:pt x="2538" y="376"/>
                      </a:lnTo>
                      <a:lnTo>
                        <a:pt x="2530" y="394"/>
                      </a:lnTo>
                      <a:lnTo>
                        <a:pt x="2502" y="380"/>
                      </a:lnTo>
                      <a:lnTo>
                        <a:pt x="2486" y="374"/>
                      </a:lnTo>
                      <a:lnTo>
                        <a:pt x="2488" y="358"/>
                      </a:lnTo>
                      <a:lnTo>
                        <a:pt x="2446" y="360"/>
                      </a:lnTo>
                      <a:lnTo>
                        <a:pt x="2440" y="340"/>
                      </a:lnTo>
                      <a:lnTo>
                        <a:pt x="2426" y="342"/>
                      </a:lnTo>
                      <a:lnTo>
                        <a:pt x="2424" y="356"/>
                      </a:lnTo>
                      <a:lnTo>
                        <a:pt x="2430" y="362"/>
                      </a:lnTo>
                      <a:lnTo>
                        <a:pt x="2412" y="378"/>
                      </a:lnTo>
                      <a:lnTo>
                        <a:pt x="2392" y="380"/>
                      </a:lnTo>
                      <a:lnTo>
                        <a:pt x="2378" y="378"/>
                      </a:lnTo>
                      <a:lnTo>
                        <a:pt x="2370" y="372"/>
                      </a:lnTo>
                      <a:lnTo>
                        <a:pt x="2368" y="380"/>
                      </a:lnTo>
                      <a:lnTo>
                        <a:pt x="2382" y="386"/>
                      </a:lnTo>
                      <a:lnTo>
                        <a:pt x="2396" y="394"/>
                      </a:lnTo>
                      <a:lnTo>
                        <a:pt x="2402" y="412"/>
                      </a:lnTo>
                      <a:lnTo>
                        <a:pt x="2414" y="430"/>
                      </a:lnTo>
                      <a:lnTo>
                        <a:pt x="2400" y="438"/>
                      </a:lnTo>
                      <a:lnTo>
                        <a:pt x="2374" y="428"/>
                      </a:lnTo>
                      <a:lnTo>
                        <a:pt x="2362" y="438"/>
                      </a:lnTo>
                      <a:lnTo>
                        <a:pt x="2326" y="454"/>
                      </a:lnTo>
                      <a:lnTo>
                        <a:pt x="2306" y="464"/>
                      </a:lnTo>
                      <a:lnTo>
                        <a:pt x="2266" y="496"/>
                      </a:lnTo>
                      <a:lnTo>
                        <a:pt x="2252" y="484"/>
                      </a:lnTo>
                      <a:lnTo>
                        <a:pt x="2222" y="484"/>
                      </a:lnTo>
                      <a:lnTo>
                        <a:pt x="2206" y="500"/>
                      </a:lnTo>
                      <a:lnTo>
                        <a:pt x="2202" y="484"/>
                      </a:lnTo>
                      <a:lnTo>
                        <a:pt x="2192" y="484"/>
                      </a:lnTo>
                      <a:lnTo>
                        <a:pt x="2188" y="496"/>
                      </a:lnTo>
                      <a:lnTo>
                        <a:pt x="2160" y="496"/>
                      </a:lnTo>
                      <a:lnTo>
                        <a:pt x="2136" y="534"/>
                      </a:lnTo>
                      <a:lnTo>
                        <a:pt x="2136" y="546"/>
                      </a:lnTo>
                      <a:lnTo>
                        <a:pt x="2152" y="546"/>
                      </a:lnTo>
                      <a:lnTo>
                        <a:pt x="2148" y="564"/>
                      </a:lnTo>
                      <a:lnTo>
                        <a:pt x="2154" y="580"/>
                      </a:lnTo>
                      <a:lnTo>
                        <a:pt x="2136" y="586"/>
                      </a:lnTo>
                      <a:lnTo>
                        <a:pt x="2130" y="600"/>
                      </a:lnTo>
                      <a:lnTo>
                        <a:pt x="2136" y="618"/>
                      </a:lnTo>
                      <a:lnTo>
                        <a:pt x="2112" y="626"/>
                      </a:lnTo>
                      <a:lnTo>
                        <a:pt x="2104" y="634"/>
                      </a:lnTo>
                      <a:lnTo>
                        <a:pt x="2104" y="640"/>
                      </a:lnTo>
                      <a:lnTo>
                        <a:pt x="2106" y="644"/>
                      </a:lnTo>
                      <a:lnTo>
                        <a:pt x="2104" y="648"/>
                      </a:lnTo>
                      <a:lnTo>
                        <a:pt x="2080" y="656"/>
                      </a:lnTo>
                      <a:lnTo>
                        <a:pt x="2080" y="670"/>
                      </a:lnTo>
                      <a:lnTo>
                        <a:pt x="2050" y="700"/>
                      </a:lnTo>
                      <a:lnTo>
                        <a:pt x="2046" y="668"/>
                      </a:lnTo>
                      <a:lnTo>
                        <a:pt x="2034" y="618"/>
                      </a:lnTo>
                      <a:lnTo>
                        <a:pt x="2034" y="582"/>
                      </a:lnTo>
                      <a:lnTo>
                        <a:pt x="2046" y="568"/>
                      </a:lnTo>
                      <a:lnTo>
                        <a:pt x="2058" y="546"/>
                      </a:lnTo>
                      <a:lnTo>
                        <a:pt x="2074" y="542"/>
                      </a:lnTo>
                      <a:lnTo>
                        <a:pt x="2116" y="502"/>
                      </a:lnTo>
                      <a:lnTo>
                        <a:pt x="2148" y="480"/>
                      </a:lnTo>
                      <a:lnTo>
                        <a:pt x="2158" y="476"/>
                      </a:lnTo>
                      <a:lnTo>
                        <a:pt x="2174" y="440"/>
                      </a:lnTo>
                      <a:lnTo>
                        <a:pt x="2182" y="436"/>
                      </a:lnTo>
                      <a:lnTo>
                        <a:pt x="2166" y="430"/>
                      </a:lnTo>
                      <a:lnTo>
                        <a:pt x="2160" y="432"/>
                      </a:lnTo>
                      <a:lnTo>
                        <a:pt x="2154" y="438"/>
                      </a:lnTo>
                      <a:lnTo>
                        <a:pt x="2154" y="456"/>
                      </a:lnTo>
                      <a:lnTo>
                        <a:pt x="2140" y="456"/>
                      </a:lnTo>
                      <a:lnTo>
                        <a:pt x="2108" y="476"/>
                      </a:lnTo>
                      <a:lnTo>
                        <a:pt x="2100" y="468"/>
                      </a:lnTo>
                      <a:lnTo>
                        <a:pt x="2108" y="452"/>
                      </a:lnTo>
                      <a:lnTo>
                        <a:pt x="2098" y="456"/>
                      </a:lnTo>
                      <a:lnTo>
                        <a:pt x="2058" y="456"/>
                      </a:lnTo>
                      <a:lnTo>
                        <a:pt x="2020" y="486"/>
                      </a:lnTo>
                      <a:lnTo>
                        <a:pt x="2012" y="502"/>
                      </a:lnTo>
                      <a:lnTo>
                        <a:pt x="2016" y="506"/>
                      </a:lnTo>
                      <a:lnTo>
                        <a:pt x="2026" y="516"/>
                      </a:lnTo>
                      <a:lnTo>
                        <a:pt x="2010" y="516"/>
                      </a:lnTo>
                      <a:lnTo>
                        <a:pt x="1994" y="518"/>
                      </a:lnTo>
                      <a:lnTo>
                        <a:pt x="1964" y="520"/>
                      </a:lnTo>
                      <a:lnTo>
                        <a:pt x="1972" y="512"/>
                      </a:lnTo>
                      <a:lnTo>
                        <a:pt x="1966" y="504"/>
                      </a:lnTo>
                      <a:lnTo>
                        <a:pt x="1944" y="502"/>
                      </a:lnTo>
                      <a:lnTo>
                        <a:pt x="1930" y="504"/>
                      </a:lnTo>
                      <a:lnTo>
                        <a:pt x="1924" y="512"/>
                      </a:lnTo>
                      <a:lnTo>
                        <a:pt x="1894" y="510"/>
                      </a:lnTo>
                      <a:lnTo>
                        <a:pt x="1880" y="512"/>
                      </a:lnTo>
                      <a:lnTo>
                        <a:pt x="1828" y="512"/>
                      </a:lnTo>
                      <a:lnTo>
                        <a:pt x="1712" y="612"/>
                      </a:lnTo>
                      <a:lnTo>
                        <a:pt x="1714" y="622"/>
                      </a:lnTo>
                      <a:lnTo>
                        <a:pt x="1734" y="620"/>
                      </a:lnTo>
                      <a:lnTo>
                        <a:pt x="1736" y="636"/>
                      </a:lnTo>
                      <a:lnTo>
                        <a:pt x="1746" y="624"/>
                      </a:lnTo>
                      <a:lnTo>
                        <a:pt x="1756" y="640"/>
                      </a:lnTo>
                      <a:lnTo>
                        <a:pt x="1770" y="628"/>
                      </a:lnTo>
                      <a:lnTo>
                        <a:pt x="1792" y="632"/>
                      </a:lnTo>
                      <a:lnTo>
                        <a:pt x="1808" y="652"/>
                      </a:lnTo>
                      <a:lnTo>
                        <a:pt x="1804" y="674"/>
                      </a:lnTo>
                      <a:lnTo>
                        <a:pt x="1796" y="696"/>
                      </a:lnTo>
                      <a:lnTo>
                        <a:pt x="1794" y="728"/>
                      </a:lnTo>
                      <a:lnTo>
                        <a:pt x="1788" y="746"/>
                      </a:lnTo>
                      <a:lnTo>
                        <a:pt x="1728" y="820"/>
                      </a:lnTo>
                      <a:lnTo>
                        <a:pt x="1710" y="842"/>
                      </a:lnTo>
                      <a:lnTo>
                        <a:pt x="1696" y="852"/>
                      </a:lnTo>
                      <a:lnTo>
                        <a:pt x="1678" y="860"/>
                      </a:lnTo>
                      <a:lnTo>
                        <a:pt x="1664" y="852"/>
                      </a:lnTo>
                      <a:lnTo>
                        <a:pt x="1646" y="856"/>
                      </a:lnTo>
                      <a:lnTo>
                        <a:pt x="1646" y="820"/>
                      </a:lnTo>
                      <a:lnTo>
                        <a:pt x="1660" y="810"/>
                      </a:lnTo>
                      <a:lnTo>
                        <a:pt x="1666" y="816"/>
                      </a:lnTo>
                      <a:lnTo>
                        <a:pt x="1678" y="814"/>
                      </a:lnTo>
                      <a:lnTo>
                        <a:pt x="1690" y="792"/>
                      </a:lnTo>
                      <a:lnTo>
                        <a:pt x="1696" y="770"/>
                      </a:lnTo>
                      <a:lnTo>
                        <a:pt x="1704" y="766"/>
                      </a:lnTo>
                      <a:lnTo>
                        <a:pt x="1702" y="752"/>
                      </a:lnTo>
                      <a:lnTo>
                        <a:pt x="1686" y="754"/>
                      </a:lnTo>
                      <a:lnTo>
                        <a:pt x="1672" y="756"/>
                      </a:lnTo>
                      <a:lnTo>
                        <a:pt x="1666" y="764"/>
                      </a:lnTo>
                      <a:lnTo>
                        <a:pt x="1644" y="762"/>
                      </a:lnTo>
                      <a:lnTo>
                        <a:pt x="1640" y="742"/>
                      </a:lnTo>
                      <a:lnTo>
                        <a:pt x="1610" y="726"/>
                      </a:lnTo>
                      <a:lnTo>
                        <a:pt x="1594" y="726"/>
                      </a:lnTo>
                      <a:lnTo>
                        <a:pt x="1572" y="674"/>
                      </a:lnTo>
                      <a:lnTo>
                        <a:pt x="1560" y="654"/>
                      </a:lnTo>
                      <a:lnTo>
                        <a:pt x="1530" y="642"/>
                      </a:lnTo>
                      <a:lnTo>
                        <a:pt x="1486" y="646"/>
                      </a:lnTo>
                      <a:lnTo>
                        <a:pt x="1472" y="652"/>
                      </a:lnTo>
                      <a:lnTo>
                        <a:pt x="1470" y="660"/>
                      </a:lnTo>
                      <a:lnTo>
                        <a:pt x="1482" y="662"/>
                      </a:lnTo>
                      <a:lnTo>
                        <a:pt x="1482" y="676"/>
                      </a:lnTo>
                      <a:lnTo>
                        <a:pt x="1472" y="682"/>
                      </a:lnTo>
                      <a:lnTo>
                        <a:pt x="1462" y="700"/>
                      </a:lnTo>
                      <a:lnTo>
                        <a:pt x="1458" y="716"/>
                      </a:lnTo>
                      <a:lnTo>
                        <a:pt x="1446" y="718"/>
                      </a:lnTo>
                      <a:lnTo>
                        <a:pt x="1436" y="728"/>
                      </a:lnTo>
                      <a:lnTo>
                        <a:pt x="1418" y="718"/>
                      </a:lnTo>
                      <a:lnTo>
                        <a:pt x="1394" y="716"/>
                      </a:lnTo>
                      <a:lnTo>
                        <a:pt x="1386" y="710"/>
                      </a:lnTo>
                      <a:lnTo>
                        <a:pt x="1376" y="712"/>
                      </a:lnTo>
                      <a:lnTo>
                        <a:pt x="1358" y="726"/>
                      </a:lnTo>
                      <a:lnTo>
                        <a:pt x="1328" y="732"/>
                      </a:lnTo>
                      <a:lnTo>
                        <a:pt x="1310" y="734"/>
                      </a:lnTo>
                      <a:lnTo>
                        <a:pt x="1288" y="732"/>
                      </a:lnTo>
                      <a:lnTo>
                        <a:pt x="1282" y="726"/>
                      </a:lnTo>
                      <a:lnTo>
                        <a:pt x="1276" y="718"/>
                      </a:lnTo>
                      <a:lnTo>
                        <a:pt x="1266" y="716"/>
                      </a:lnTo>
                      <a:lnTo>
                        <a:pt x="1260" y="710"/>
                      </a:lnTo>
                      <a:lnTo>
                        <a:pt x="1236" y="706"/>
                      </a:lnTo>
                      <a:lnTo>
                        <a:pt x="1222" y="714"/>
                      </a:lnTo>
                      <a:lnTo>
                        <a:pt x="1196" y="710"/>
                      </a:lnTo>
                      <a:lnTo>
                        <a:pt x="1186" y="698"/>
                      </a:lnTo>
                      <a:lnTo>
                        <a:pt x="1184" y="688"/>
                      </a:lnTo>
                      <a:lnTo>
                        <a:pt x="1160" y="680"/>
                      </a:lnTo>
                      <a:lnTo>
                        <a:pt x="1132" y="674"/>
                      </a:lnTo>
                      <a:lnTo>
                        <a:pt x="1114" y="692"/>
                      </a:lnTo>
                      <a:lnTo>
                        <a:pt x="1126" y="706"/>
                      </a:lnTo>
                      <a:lnTo>
                        <a:pt x="1124" y="714"/>
                      </a:lnTo>
                      <a:lnTo>
                        <a:pt x="1112" y="724"/>
                      </a:lnTo>
                      <a:lnTo>
                        <a:pt x="1104" y="718"/>
                      </a:lnTo>
                      <a:lnTo>
                        <a:pt x="1072" y="718"/>
                      </a:lnTo>
                      <a:lnTo>
                        <a:pt x="1062" y="706"/>
                      </a:lnTo>
                      <a:lnTo>
                        <a:pt x="1042" y="702"/>
                      </a:lnTo>
                      <a:lnTo>
                        <a:pt x="1024" y="700"/>
                      </a:lnTo>
                      <a:lnTo>
                        <a:pt x="990" y="718"/>
                      </a:lnTo>
                      <a:lnTo>
                        <a:pt x="982" y="726"/>
                      </a:lnTo>
                      <a:lnTo>
                        <a:pt x="968" y="728"/>
                      </a:lnTo>
                      <a:lnTo>
                        <a:pt x="960" y="736"/>
                      </a:lnTo>
                      <a:lnTo>
                        <a:pt x="944" y="736"/>
                      </a:lnTo>
                      <a:lnTo>
                        <a:pt x="940" y="722"/>
                      </a:lnTo>
                      <a:lnTo>
                        <a:pt x="918" y="720"/>
                      </a:lnTo>
                      <a:lnTo>
                        <a:pt x="904" y="710"/>
                      </a:lnTo>
                      <a:lnTo>
                        <a:pt x="894" y="696"/>
                      </a:lnTo>
                      <a:lnTo>
                        <a:pt x="866" y="700"/>
                      </a:lnTo>
                      <a:lnTo>
                        <a:pt x="844" y="688"/>
                      </a:lnTo>
                      <a:lnTo>
                        <a:pt x="840" y="696"/>
                      </a:lnTo>
                      <a:lnTo>
                        <a:pt x="832" y="696"/>
                      </a:lnTo>
                      <a:lnTo>
                        <a:pt x="818" y="672"/>
                      </a:lnTo>
                      <a:lnTo>
                        <a:pt x="802" y="648"/>
                      </a:lnTo>
                      <a:lnTo>
                        <a:pt x="784" y="636"/>
                      </a:lnTo>
                      <a:lnTo>
                        <a:pt x="782" y="626"/>
                      </a:lnTo>
                      <a:lnTo>
                        <a:pt x="760" y="632"/>
                      </a:lnTo>
                      <a:lnTo>
                        <a:pt x="742" y="642"/>
                      </a:lnTo>
                      <a:lnTo>
                        <a:pt x="722" y="632"/>
                      </a:lnTo>
                      <a:lnTo>
                        <a:pt x="702" y="626"/>
                      </a:lnTo>
                      <a:lnTo>
                        <a:pt x="692" y="620"/>
                      </a:lnTo>
                      <a:lnTo>
                        <a:pt x="688" y="606"/>
                      </a:lnTo>
                      <a:lnTo>
                        <a:pt x="668" y="604"/>
                      </a:lnTo>
                      <a:lnTo>
                        <a:pt x="646" y="608"/>
                      </a:lnTo>
                      <a:lnTo>
                        <a:pt x="558" y="632"/>
                      </a:lnTo>
                      <a:lnTo>
                        <a:pt x="536" y="634"/>
                      </a:lnTo>
                      <a:lnTo>
                        <a:pt x="540" y="644"/>
                      </a:lnTo>
                      <a:lnTo>
                        <a:pt x="544" y="652"/>
                      </a:lnTo>
                      <a:lnTo>
                        <a:pt x="532" y="656"/>
                      </a:lnTo>
                      <a:lnTo>
                        <a:pt x="530" y="666"/>
                      </a:lnTo>
                      <a:lnTo>
                        <a:pt x="524" y="672"/>
                      </a:lnTo>
                      <a:lnTo>
                        <a:pt x="518" y="680"/>
                      </a:lnTo>
                      <a:lnTo>
                        <a:pt x="532" y="684"/>
                      </a:lnTo>
                      <a:lnTo>
                        <a:pt x="540" y="692"/>
                      </a:lnTo>
                      <a:lnTo>
                        <a:pt x="530" y="702"/>
                      </a:lnTo>
                      <a:lnTo>
                        <a:pt x="504" y="704"/>
                      </a:lnTo>
                      <a:lnTo>
                        <a:pt x="494" y="694"/>
                      </a:lnTo>
                      <a:lnTo>
                        <a:pt x="476" y="694"/>
                      </a:lnTo>
                      <a:lnTo>
                        <a:pt x="454" y="704"/>
                      </a:lnTo>
                      <a:lnTo>
                        <a:pt x="438" y="702"/>
                      </a:lnTo>
                      <a:lnTo>
                        <a:pt x="416" y="688"/>
                      </a:lnTo>
                      <a:lnTo>
                        <a:pt x="380" y="682"/>
                      </a:lnTo>
                      <a:lnTo>
                        <a:pt x="364" y="688"/>
                      </a:lnTo>
                      <a:lnTo>
                        <a:pt x="340" y="706"/>
                      </a:lnTo>
                      <a:lnTo>
                        <a:pt x="338" y="718"/>
                      </a:lnTo>
                      <a:lnTo>
                        <a:pt x="330" y="722"/>
                      </a:lnTo>
                      <a:lnTo>
                        <a:pt x="322" y="706"/>
                      </a:lnTo>
                      <a:lnTo>
                        <a:pt x="310" y="720"/>
                      </a:lnTo>
                      <a:lnTo>
                        <a:pt x="304" y="744"/>
                      </a:lnTo>
                      <a:lnTo>
                        <a:pt x="314" y="758"/>
                      </a:lnTo>
                      <a:lnTo>
                        <a:pt x="328" y="762"/>
                      </a:lnTo>
                      <a:lnTo>
                        <a:pt x="340" y="778"/>
                      </a:lnTo>
                      <a:lnTo>
                        <a:pt x="344" y="792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214" name="Freeform 200">
                  <a:extLst>
                    <a:ext uri="{FF2B5EF4-FFF2-40B4-BE49-F238E27FC236}">
                      <a16:creationId xmlns:a16="http://schemas.microsoft.com/office/drawing/2014/main" id="{36ECF3FC-ED80-7841-8D59-957C1A2F01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2819" y="2482622"/>
                  <a:ext cx="438150" cy="342937"/>
                </a:xfrm>
                <a:custGeom>
                  <a:avLst/>
                  <a:gdLst/>
                  <a:ahLst/>
                  <a:cxnLst>
                    <a:cxn ang="0">
                      <a:pos x="88" y="196"/>
                    </a:cxn>
                    <a:cxn ang="0">
                      <a:pos x="36" y="194"/>
                    </a:cxn>
                    <a:cxn ang="0">
                      <a:pos x="36" y="182"/>
                    </a:cxn>
                    <a:cxn ang="0">
                      <a:pos x="30" y="176"/>
                    </a:cxn>
                    <a:cxn ang="0">
                      <a:pos x="20" y="182"/>
                    </a:cxn>
                    <a:cxn ang="0">
                      <a:pos x="10" y="176"/>
                    </a:cxn>
                    <a:cxn ang="0">
                      <a:pos x="0" y="166"/>
                    </a:cxn>
                    <a:cxn ang="0">
                      <a:pos x="0" y="154"/>
                    </a:cxn>
                    <a:cxn ang="0">
                      <a:pos x="12" y="150"/>
                    </a:cxn>
                    <a:cxn ang="0">
                      <a:pos x="20" y="142"/>
                    </a:cxn>
                    <a:cxn ang="0">
                      <a:pos x="20" y="132"/>
                    </a:cxn>
                    <a:cxn ang="0">
                      <a:pos x="34" y="118"/>
                    </a:cxn>
                    <a:cxn ang="0">
                      <a:pos x="44" y="116"/>
                    </a:cxn>
                    <a:cxn ang="0">
                      <a:pos x="48" y="108"/>
                    </a:cxn>
                    <a:cxn ang="0">
                      <a:pos x="38" y="106"/>
                    </a:cxn>
                    <a:cxn ang="0">
                      <a:pos x="64" y="84"/>
                    </a:cxn>
                    <a:cxn ang="0">
                      <a:pos x="76" y="66"/>
                    </a:cxn>
                    <a:cxn ang="0">
                      <a:pos x="110" y="40"/>
                    </a:cxn>
                    <a:cxn ang="0">
                      <a:pos x="132" y="36"/>
                    </a:cxn>
                    <a:cxn ang="0">
                      <a:pos x="140" y="28"/>
                    </a:cxn>
                    <a:cxn ang="0">
                      <a:pos x="176" y="24"/>
                    </a:cxn>
                    <a:cxn ang="0">
                      <a:pos x="210" y="20"/>
                    </a:cxn>
                    <a:cxn ang="0">
                      <a:pos x="230" y="8"/>
                    </a:cxn>
                    <a:cxn ang="0">
                      <a:pos x="250" y="0"/>
                    </a:cxn>
                    <a:cxn ang="0">
                      <a:pos x="266" y="0"/>
                    </a:cxn>
                    <a:cxn ang="0">
                      <a:pos x="276" y="6"/>
                    </a:cxn>
                    <a:cxn ang="0">
                      <a:pos x="272" y="18"/>
                    </a:cxn>
                    <a:cxn ang="0">
                      <a:pos x="254" y="30"/>
                    </a:cxn>
                    <a:cxn ang="0">
                      <a:pos x="222" y="40"/>
                    </a:cxn>
                    <a:cxn ang="0">
                      <a:pos x="166" y="50"/>
                    </a:cxn>
                    <a:cxn ang="0">
                      <a:pos x="136" y="74"/>
                    </a:cxn>
                    <a:cxn ang="0">
                      <a:pos x="122" y="80"/>
                    </a:cxn>
                    <a:cxn ang="0">
                      <a:pos x="110" y="82"/>
                    </a:cxn>
                    <a:cxn ang="0">
                      <a:pos x="110" y="94"/>
                    </a:cxn>
                    <a:cxn ang="0">
                      <a:pos x="96" y="102"/>
                    </a:cxn>
                    <a:cxn ang="0">
                      <a:pos x="86" y="116"/>
                    </a:cxn>
                    <a:cxn ang="0">
                      <a:pos x="64" y="140"/>
                    </a:cxn>
                    <a:cxn ang="0">
                      <a:pos x="62" y="166"/>
                    </a:cxn>
                    <a:cxn ang="0">
                      <a:pos x="72" y="174"/>
                    </a:cxn>
                    <a:cxn ang="0">
                      <a:pos x="74" y="184"/>
                    </a:cxn>
                    <a:cxn ang="0">
                      <a:pos x="88" y="196"/>
                    </a:cxn>
                  </a:cxnLst>
                  <a:rect l="0" t="0" r="r" b="b"/>
                  <a:pathLst>
                    <a:path w="276" h="196">
                      <a:moveTo>
                        <a:pt x="88" y="196"/>
                      </a:moveTo>
                      <a:lnTo>
                        <a:pt x="36" y="194"/>
                      </a:lnTo>
                      <a:lnTo>
                        <a:pt x="36" y="182"/>
                      </a:lnTo>
                      <a:lnTo>
                        <a:pt x="30" y="176"/>
                      </a:lnTo>
                      <a:lnTo>
                        <a:pt x="20" y="182"/>
                      </a:lnTo>
                      <a:lnTo>
                        <a:pt x="10" y="176"/>
                      </a:lnTo>
                      <a:lnTo>
                        <a:pt x="0" y="166"/>
                      </a:lnTo>
                      <a:lnTo>
                        <a:pt x="0" y="154"/>
                      </a:lnTo>
                      <a:lnTo>
                        <a:pt x="12" y="150"/>
                      </a:lnTo>
                      <a:lnTo>
                        <a:pt x="20" y="142"/>
                      </a:lnTo>
                      <a:lnTo>
                        <a:pt x="20" y="132"/>
                      </a:lnTo>
                      <a:lnTo>
                        <a:pt x="34" y="118"/>
                      </a:lnTo>
                      <a:lnTo>
                        <a:pt x="44" y="116"/>
                      </a:lnTo>
                      <a:lnTo>
                        <a:pt x="48" y="108"/>
                      </a:lnTo>
                      <a:lnTo>
                        <a:pt x="38" y="106"/>
                      </a:lnTo>
                      <a:lnTo>
                        <a:pt x="64" y="84"/>
                      </a:lnTo>
                      <a:lnTo>
                        <a:pt x="76" y="66"/>
                      </a:lnTo>
                      <a:lnTo>
                        <a:pt x="110" y="40"/>
                      </a:lnTo>
                      <a:lnTo>
                        <a:pt x="132" y="36"/>
                      </a:lnTo>
                      <a:lnTo>
                        <a:pt x="140" y="28"/>
                      </a:lnTo>
                      <a:lnTo>
                        <a:pt x="176" y="24"/>
                      </a:lnTo>
                      <a:lnTo>
                        <a:pt x="210" y="20"/>
                      </a:lnTo>
                      <a:lnTo>
                        <a:pt x="230" y="8"/>
                      </a:lnTo>
                      <a:lnTo>
                        <a:pt x="250" y="0"/>
                      </a:lnTo>
                      <a:lnTo>
                        <a:pt x="266" y="0"/>
                      </a:lnTo>
                      <a:lnTo>
                        <a:pt x="276" y="6"/>
                      </a:lnTo>
                      <a:lnTo>
                        <a:pt x="272" y="18"/>
                      </a:lnTo>
                      <a:lnTo>
                        <a:pt x="254" y="30"/>
                      </a:lnTo>
                      <a:lnTo>
                        <a:pt x="222" y="40"/>
                      </a:lnTo>
                      <a:lnTo>
                        <a:pt x="166" y="50"/>
                      </a:lnTo>
                      <a:lnTo>
                        <a:pt x="136" y="74"/>
                      </a:lnTo>
                      <a:lnTo>
                        <a:pt x="122" y="80"/>
                      </a:lnTo>
                      <a:lnTo>
                        <a:pt x="110" y="82"/>
                      </a:lnTo>
                      <a:lnTo>
                        <a:pt x="110" y="94"/>
                      </a:lnTo>
                      <a:lnTo>
                        <a:pt x="96" y="102"/>
                      </a:lnTo>
                      <a:lnTo>
                        <a:pt x="86" y="116"/>
                      </a:lnTo>
                      <a:lnTo>
                        <a:pt x="64" y="140"/>
                      </a:lnTo>
                      <a:lnTo>
                        <a:pt x="62" y="166"/>
                      </a:lnTo>
                      <a:lnTo>
                        <a:pt x="72" y="174"/>
                      </a:lnTo>
                      <a:lnTo>
                        <a:pt x="74" y="184"/>
                      </a:lnTo>
                      <a:lnTo>
                        <a:pt x="88" y="196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5" name="Freeform 204">
                  <a:extLst>
                    <a:ext uri="{FF2B5EF4-FFF2-40B4-BE49-F238E27FC236}">
                      <a16:creationId xmlns:a16="http://schemas.microsoft.com/office/drawing/2014/main" id="{A414161A-A22C-0141-A6DC-9900A2448C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198644" y="2535112"/>
                  <a:ext cx="203200" cy="76986"/>
                </a:xfrm>
                <a:custGeom>
                  <a:avLst/>
                  <a:gdLst/>
                  <a:ahLst/>
                  <a:cxnLst>
                    <a:cxn ang="0">
                      <a:pos x="38" y="42"/>
                    </a:cxn>
                    <a:cxn ang="0">
                      <a:pos x="26" y="44"/>
                    </a:cxn>
                    <a:cxn ang="0">
                      <a:pos x="2" y="32"/>
                    </a:cxn>
                    <a:cxn ang="0">
                      <a:pos x="0" y="20"/>
                    </a:cxn>
                    <a:cxn ang="0">
                      <a:pos x="6" y="6"/>
                    </a:cxn>
                    <a:cxn ang="0">
                      <a:pos x="18" y="0"/>
                    </a:cxn>
                    <a:cxn ang="0">
                      <a:pos x="30" y="0"/>
                    </a:cxn>
                    <a:cxn ang="0">
                      <a:pos x="46" y="8"/>
                    </a:cxn>
                    <a:cxn ang="0">
                      <a:pos x="58" y="16"/>
                    </a:cxn>
                    <a:cxn ang="0">
                      <a:pos x="64" y="4"/>
                    </a:cxn>
                    <a:cxn ang="0">
                      <a:pos x="76" y="4"/>
                    </a:cxn>
                    <a:cxn ang="0">
                      <a:pos x="86" y="10"/>
                    </a:cxn>
                    <a:cxn ang="0">
                      <a:pos x="100" y="8"/>
                    </a:cxn>
                    <a:cxn ang="0">
                      <a:pos x="120" y="14"/>
                    </a:cxn>
                    <a:cxn ang="0">
                      <a:pos x="128" y="20"/>
                    </a:cxn>
                    <a:cxn ang="0">
                      <a:pos x="120" y="32"/>
                    </a:cxn>
                    <a:cxn ang="0">
                      <a:pos x="104" y="36"/>
                    </a:cxn>
                    <a:cxn ang="0">
                      <a:pos x="92" y="32"/>
                    </a:cxn>
                    <a:cxn ang="0">
                      <a:pos x="86" y="24"/>
                    </a:cxn>
                    <a:cxn ang="0">
                      <a:pos x="90" y="14"/>
                    </a:cxn>
                    <a:cxn ang="0">
                      <a:pos x="78" y="16"/>
                    </a:cxn>
                    <a:cxn ang="0">
                      <a:pos x="80" y="24"/>
                    </a:cxn>
                    <a:cxn ang="0">
                      <a:pos x="84" y="30"/>
                    </a:cxn>
                    <a:cxn ang="0">
                      <a:pos x="88" y="38"/>
                    </a:cxn>
                    <a:cxn ang="0">
                      <a:pos x="78" y="38"/>
                    </a:cxn>
                    <a:cxn ang="0">
                      <a:pos x="62" y="36"/>
                    </a:cxn>
                    <a:cxn ang="0">
                      <a:pos x="48" y="36"/>
                    </a:cxn>
                    <a:cxn ang="0">
                      <a:pos x="38" y="34"/>
                    </a:cxn>
                    <a:cxn ang="0">
                      <a:pos x="38" y="42"/>
                    </a:cxn>
                  </a:cxnLst>
                  <a:rect l="0" t="0" r="r" b="b"/>
                  <a:pathLst>
                    <a:path w="128" h="44">
                      <a:moveTo>
                        <a:pt x="38" y="42"/>
                      </a:moveTo>
                      <a:lnTo>
                        <a:pt x="26" y="44"/>
                      </a:lnTo>
                      <a:lnTo>
                        <a:pt x="2" y="32"/>
                      </a:lnTo>
                      <a:lnTo>
                        <a:pt x="0" y="20"/>
                      </a:lnTo>
                      <a:lnTo>
                        <a:pt x="6" y="6"/>
                      </a:lnTo>
                      <a:lnTo>
                        <a:pt x="18" y="0"/>
                      </a:lnTo>
                      <a:lnTo>
                        <a:pt x="30" y="0"/>
                      </a:lnTo>
                      <a:lnTo>
                        <a:pt x="46" y="8"/>
                      </a:lnTo>
                      <a:lnTo>
                        <a:pt x="58" y="16"/>
                      </a:lnTo>
                      <a:lnTo>
                        <a:pt x="64" y="4"/>
                      </a:lnTo>
                      <a:lnTo>
                        <a:pt x="76" y="4"/>
                      </a:lnTo>
                      <a:lnTo>
                        <a:pt x="86" y="10"/>
                      </a:lnTo>
                      <a:lnTo>
                        <a:pt x="100" y="8"/>
                      </a:lnTo>
                      <a:lnTo>
                        <a:pt x="120" y="14"/>
                      </a:lnTo>
                      <a:lnTo>
                        <a:pt x="128" y="20"/>
                      </a:lnTo>
                      <a:lnTo>
                        <a:pt x="120" y="32"/>
                      </a:lnTo>
                      <a:lnTo>
                        <a:pt x="104" y="36"/>
                      </a:lnTo>
                      <a:lnTo>
                        <a:pt x="92" y="32"/>
                      </a:lnTo>
                      <a:lnTo>
                        <a:pt x="86" y="24"/>
                      </a:lnTo>
                      <a:lnTo>
                        <a:pt x="90" y="14"/>
                      </a:lnTo>
                      <a:lnTo>
                        <a:pt x="78" y="16"/>
                      </a:lnTo>
                      <a:lnTo>
                        <a:pt x="80" y="24"/>
                      </a:lnTo>
                      <a:lnTo>
                        <a:pt x="84" y="30"/>
                      </a:lnTo>
                      <a:lnTo>
                        <a:pt x="88" y="38"/>
                      </a:lnTo>
                      <a:lnTo>
                        <a:pt x="78" y="38"/>
                      </a:lnTo>
                      <a:lnTo>
                        <a:pt x="62" y="36"/>
                      </a:lnTo>
                      <a:lnTo>
                        <a:pt x="48" y="36"/>
                      </a:lnTo>
                      <a:lnTo>
                        <a:pt x="38" y="34"/>
                      </a:lnTo>
                      <a:lnTo>
                        <a:pt x="38" y="42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6" name="Freeform 205">
                  <a:extLst>
                    <a:ext uri="{FF2B5EF4-FFF2-40B4-BE49-F238E27FC236}">
                      <a16:creationId xmlns:a16="http://schemas.microsoft.com/office/drawing/2014/main" id="{EB8964CD-B8AA-1D46-A5E6-221B64C888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27244" y="2570106"/>
                  <a:ext cx="117475" cy="4199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4"/>
                    </a:cxn>
                    <a:cxn ang="0">
                      <a:pos x="36" y="4"/>
                    </a:cxn>
                    <a:cxn ang="0">
                      <a:pos x="50" y="8"/>
                    </a:cxn>
                    <a:cxn ang="0">
                      <a:pos x="68" y="10"/>
                    </a:cxn>
                    <a:cxn ang="0">
                      <a:pos x="74" y="14"/>
                    </a:cxn>
                    <a:cxn ang="0">
                      <a:pos x="60" y="20"/>
                    </a:cxn>
                    <a:cxn ang="0">
                      <a:pos x="48" y="24"/>
                    </a:cxn>
                    <a:cxn ang="0">
                      <a:pos x="36" y="24"/>
                    </a:cxn>
                    <a:cxn ang="0">
                      <a:pos x="20" y="20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4" h="24">
                      <a:moveTo>
                        <a:pt x="6" y="0"/>
                      </a:moveTo>
                      <a:lnTo>
                        <a:pt x="16" y="4"/>
                      </a:lnTo>
                      <a:lnTo>
                        <a:pt x="36" y="4"/>
                      </a:lnTo>
                      <a:lnTo>
                        <a:pt x="50" y="8"/>
                      </a:lnTo>
                      <a:lnTo>
                        <a:pt x="68" y="10"/>
                      </a:lnTo>
                      <a:lnTo>
                        <a:pt x="74" y="14"/>
                      </a:lnTo>
                      <a:lnTo>
                        <a:pt x="60" y="20"/>
                      </a:lnTo>
                      <a:lnTo>
                        <a:pt x="48" y="24"/>
                      </a:lnTo>
                      <a:lnTo>
                        <a:pt x="36" y="24"/>
                      </a:lnTo>
                      <a:lnTo>
                        <a:pt x="20" y="20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7" name="Freeform 206">
                  <a:extLst>
                    <a:ext uri="{FF2B5EF4-FFF2-40B4-BE49-F238E27FC236}">
                      <a16:creationId xmlns:a16="http://schemas.microsoft.com/office/drawing/2014/main" id="{CC545D0F-B000-104C-92C8-1C411404FA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46394" y="2773068"/>
                  <a:ext cx="92075" cy="41992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4"/>
                    </a:cxn>
                    <a:cxn ang="0">
                      <a:pos x="10" y="24"/>
                    </a:cxn>
                    <a:cxn ang="0">
                      <a:pos x="24" y="24"/>
                    </a:cxn>
                    <a:cxn ang="0">
                      <a:pos x="46" y="20"/>
                    </a:cxn>
                    <a:cxn ang="0">
                      <a:pos x="58" y="18"/>
                    </a:cxn>
                    <a:cxn ang="0">
                      <a:pos x="58" y="8"/>
                    </a:cxn>
                    <a:cxn ang="0">
                      <a:pos x="48" y="4"/>
                    </a:cxn>
                    <a:cxn ang="0">
                      <a:pos x="36" y="0"/>
                    </a:cxn>
                    <a:cxn ang="0">
                      <a:pos x="22" y="2"/>
                    </a:cxn>
                    <a:cxn ang="0">
                      <a:pos x="14" y="8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58" h="24">
                      <a:moveTo>
                        <a:pt x="0" y="16"/>
                      </a:moveTo>
                      <a:lnTo>
                        <a:pt x="2" y="24"/>
                      </a:lnTo>
                      <a:lnTo>
                        <a:pt x="10" y="24"/>
                      </a:lnTo>
                      <a:lnTo>
                        <a:pt x="24" y="24"/>
                      </a:lnTo>
                      <a:lnTo>
                        <a:pt x="46" y="20"/>
                      </a:lnTo>
                      <a:lnTo>
                        <a:pt x="58" y="18"/>
                      </a:lnTo>
                      <a:lnTo>
                        <a:pt x="58" y="8"/>
                      </a:lnTo>
                      <a:lnTo>
                        <a:pt x="48" y="4"/>
                      </a:lnTo>
                      <a:lnTo>
                        <a:pt x="36" y="0"/>
                      </a:lnTo>
                      <a:lnTo>
                        <a:pt x="22" y="2"/>
                      </a:lnTo>
                      <a:lnTo>
                        <a:pt x="14" y="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8" name="Freeform 207">
                  <a:extLst>
                    <a:ext uri="{FF2B5EF4-FFF2-40B4-BE49-F238E27FC236}">
                      <a16:creationId xmlns:a16="http://schemas.microsoft.com/office/drawing/2014/main" id="{387728CF-F5B6-4C4C-BF61-CB10ACA843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316119" y="3535927"/>
                  <a:ext cx="66675" cy="304444"/>
                </a:xfrm>
                <a:custGeom>
                  <a:avLst/>
                  <a:gdLst/>
                  <a:ahLst/>
                  <a:cxnLst>
                    <a:cxn ang="0">
                      <a:pos x="0" y="166"/>
                    </a:cxn>
                    <a:cxn ang="0">
                      <a:pos x="6" y="174"/>
                    </a:cxn>
                    <a:cxn ang="0">
                      <a:pos x="10" y="160"/>
                    </a:cxn>
                    <a:cxn ang="0">
                      <a:pos x="18" y="162"/>
                    </a:cxn>
                    <a:cxn ang="0">
                      <a:pos x="24" y="170"/>
                    </a:cxn>
                    <a:cxn ang="0">
                      <a:pos x="26" y="162"/>
                    </a:cxn>
                    <a:cxn ang="0">
                      <a:pos x="22" y="154"/>
                    </a:cxn>
                    <a:cxn ang="0">
                      <a:pos x="14" y="144"/>
                    </a:cxn>
                    <a:cxn ang="0">
                      <a:pos x="10" y="134"/>
                    </a:cxn>
                    <a:cxn ang="0">
                      <a:pos x="14" y="126"/>
                    </a:cxn>
                    <a:cxn ang="0">
                      <a:pos x="18" y="114"/>
                    </a:cxn>
                    <a:cxn ang="0">
                      <a:pos x="22" y="108"/>
                    </a:cxn>
                    <a:cxn ang="0">
                      <a:pos x="30" y="106"/>
                    </a:cxn>
                    <a:cxn ang="0">
                      <a:pos x="42" y="116"/>
                    </a:cxn>
                    <a:cxn ang="0">
                      <a:pos x="42" y="104"/>
                    </a:cxn>
                    <a:cxn ang="0">
                      <a:pos x="32" y="88"/>
                    </a:cxn>
                    <a:cxn ang="0">
                      <a:pos x="28" y="62"/>
                    </a:cxn>
                    <a:cxn ang="0">
                      <a:pos x="24" y="42"/>
                    </a:cxn>
                    <a:cxn ang="0">
                      <a:pos x="22" y="26"/>
                    </a:cxn>
                    <a:cxn ang="0">
                      <a:pos x="20" y="12"/>
                    </a:cxn>
                    <a:cxn ang="0">
                      <a:pos x="16" y="0"/>
                    </a:cxn>
                    <a:cxn ang="0">
                      <a:pos x="12" y="6"/>
                    </a:cxn>
                    <a:cxn ang="0">
                      <a:pos x="12" y="16"/>
                    </a:cxn>
                    <a:cxn ang="0">
                      <a:pos x="2" y="20"/>
                    </a:cxn>
                    <a:cxn ang="0">
                      <a:pos x="2" y="36"/>
                    </a:cxn>
                    <a:cxn ang="0">
                      <a:pos x="2" y="50"/>
                    </a:cxn>
                    <a:cxn ang="0">
                      <a:pos x="2" y="62"/>
                    </a:cxn>
                    <a:cxn ang="0">
                      <a:pos x="8" y="70"/>
                    </a:cxn>
                    <a:cxn ang="0">
                      <a:pos x="6" y="82"/>
                    </a:cxn>
                    <a:cxn ang="0">
                      <a:pos x="6" y="102"/>
                    </a:cxn>
                    <a:cxn ang="0">
                      <a:pos x="6" y="126"/>
                    </a:cxn>
                    <a:cxn ang="0">
                      <a:pos x="6" y="146"/>
                    </a:cxn>
                    <a:cxn ang="0">
                      <a:pos x="6" y="158"/>
                    </a:cxn>
                    <a:cxn ang="0">
                      <a:pos x="0" y="166"/>
                    </a:cxn>
                  </a:cxnLst>
                  <a:rect l="0" t="0" r="r" b="b"/>
                  <a:pathLst>
                    <a:path w="42" h="174">
                      <a:moveTo>
                        <a:pt x="0" y="166"/>
                      </a:moveTo>
                      <a:lnTo>
                        <a:pt x="6" y="174"/>
                      </a:lnTo>
                      <a:lnTo>
                        <a:pt x="10" y="160"/>
                      </a:lnTo>
                      <a:lnTo>
                        <a:pt x="18" y="162"/>
                      </a:lnTo>
                      <a:lnTo>
                        <a:pt x="24" y="170"/>
                      </a:lnTo>
                      <a:lnTo>
                        <a:pt x="26" y="162"/>
                      </a:lnTo>
                      <a:lnTo>
                        <a:pt x="22" y="154"/>
                      </a:lnTo>
                      <a:lnTo>
                        <a:pt x="14" y="144"/>
                      </a:lnTo>
                      <a:lnTo>
                        <a:pt x="10" y="134"/>
                      </a:lnTo>
                      <a:lnTo>
                        <a:pt x="14" y="126"/>
                      </a:lnTo>
                      <a:lnTo>
                        <a:pt x="18" y="114"/>
                      </a:lnTo>
                      <a:lnTo>
                        <a:pt x="22" y="108"/>
                      </a:lnTo>
                      <a:lnTo>
                        <a:pt x="30" y="106"/>
                      </a:lnTo>
                      <a:lnTo>
                        <a:pt x="42" y="116"/>
                      </a:lnTo>
                      <a:lnTo>
                        <a:pt x="42" y="104"/>
                      </a:lnTo>
                      <a:lnTo>
                        <a:pt x="32" y="88"/>
                      </a:lnTo>
                      <a:lnTo>
                        <a:pt x="28" y="62"/>
                      </a:lnTo>
                      <a:lnTo>
                        <a:pt x="24" y="42"/>
                      </a:lnTo>
                      <a:lnTo>
                        <a:pt x="22" y="26"/>
                      </a:lnTo>
                      <a:lnTo>
                        <a:pt x="20" y="12"/>
                      </a:lnTo>
                      <a:lnTo>
                        <a:pt x="16" y="0"/>
                      </a:lnTo>
                      <a:lnTo>
                        <a:pt x="12" y="6"/>
                      </a:lnTo>
                      <a:lnTo>
                        <a:pt x="12" y="16"/>
                      </a:lnTo>
                      <a:lnTo>
                        <a:pt x="2" y="20"/>
                      </a:lnTo>
                      <a:lnTo>
                        <a:pt x="2" y="36"/>
                      </a:lnTo>
                      <a:lnTo>
                        <a:pt x="2" y="50"/>
                      </a:lnTo>
                      <a:lnTo>
                        <a:pt x="2" y="62"/>
                      </a:lnTo>
                      <a:lnTo>
                        <a:pt x="8" y="70"/>
                      </a:lnTo>
                      <a:lnTo>
                        <a:pt x="6" y="82"/>
                      </a:lnTo>
                      <a:lnTo>
                        <a:pt x="6" y="102"/>
                      </a:lnTo>
                      <a:lnTo>
                        <a:pt x="6" y="126"/>
                      </a:lnTo>
                      <a:lnTo>
                        <a:pt x="6" y="146"/>
                      </a:lnTo>
                      <a:lnTo>
                        <a:pt x="6" y="158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19" name="Freeform 208">
                  <a:extLst>
                    <a:ext uri="{FF2B5EF4-FFF2-40B4-BE49-F238E27FC236}">
                      <a16:creationId xmlns:a16="http://schemas.microsoft.com/office/drawing/2014/main" id="{B95833A1-35DE-A243-B768-E48EEE7445F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71369" y="4046833"/>
                  <a:ext cx="38100" cy="34994"/>
                </a:xfrm>
                <a:custGeom>
                  <a:avLst/>
                  <a:gdLst/>
                  <a:ahLst/>
                  <a:cxnLst>
                    <a:cxn ang="0">
                      <a:pos x="22" y="20"/>
                    </a:cxn>
                    <a:cxn ang="0">
                      <a:pos x="14" y="16"/>
                    </a:cxn>
                    <a:cxn ang="0">
                      <a:pos x="8" y="12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10" y="0"/>
                    </a:cxn>
                    <a:cxn ang="0">
                      <a:pos x="16" y="4"/>
                    </a:cxn>
                    <a:cxn ang="0">
                      <a:pos x="22" y="6"/>
                    </a:cxn>
                    <a:cxn ang="0">
                      <a:pos x="24" y="14"/>
                    </a:cxn>
                    <a:cxn ang="0">
                      <a:pos x="22" y="20"/>
                    </a:cxn>
                  </a:cxnLst>
                  <a:rect l="0" t="0" r="r" b="b"/>
                  <a:pathLst>
                    <a:path w="24" h="20">
                      <a:moveTo>
                        <a:pt x="22" y="20"/>
                      </a:moveTo>
                      <a:lnTo>
                        <a:pt x="14" y="16"/>
                      </a:lnTo>
                      <a:lnTo>
                        <a:pt x="8" y="12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6" y="4"/>
                      </a:lnTo>
                      <a:lnTo>
                        <a:pt x="22" y="6"/>
                      </a:lnTo>
                      <a:lnTo>
                        <a:pt x="24" y="14"/>
                      </a:lnTo>
                      <a:lnTo>
                        <a:pt x="22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</p:grpSp>
          <p:grpSp>
            <p:nvGrpSpPr>
              <p:cNvPr id="130" name="Middle East">
                <a:extLst>
                  <a:ext uri="{FF2B5EF4-FFF2-40B4-BE49-F238E27FC236}">
                    <a16:creationId xmlns:a16="http://schemas.microsoft.com/office/drawing/2014/main" id="{58788458-8FD4-B940-AD12-4781786554C1}"/>
                  </a:ext>
                </a:extLst>
              </p:cNvPr>
              <p:cNvGrpSpPr/>
              <p:nvPr/>
            </p:nvGrpSpPr>
            <p:grpSpPr bwMode="gray">
              <a:xfrm>
                <a:off x="3243674" y="4649853"/>
                <a:ext cx="2128005" cy="888677"/>
                <a:chOff x="5576634" y="3937127"/>
                <a:chExt cx="1127125" cy="447675"/>
              </a:xfrm>
              <a:solidFill>
                <a:srgbClr val="D5D1C5"/>
              </a:solidFill>
            </p:grpSpPr>
            <p:sp>
              <p:nvSpPr>
                <p:cNvPr id="199" name="Freeform 210">
                  <a:extLst>
                    <a:ext uri="{FF2B5EF4-FFF2-40B4-BE49-F238E27FC236}">
                      <a16:creationId xmlns:a16="http://schemas.microsoft.com/office/drawing/2014/main" id="{733154B9-83ED-8940-BB38-68E9A00D56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76634" y="4060952"/>
                  <a:ext cx="47625" cy="25400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4"/>
                    </a:cxn>
                    <a:cxn ang="0">
                      <a:pos x="24" y="4"/>
                    </a:cxn>
                    <a:cxn ang="0">
                      <a:pos x="30" y="0"/>
                    </a:cxn>
                    <a:cxn ang="0">
                      <a:pos x="22" y="8"/>
                    </a:cxn>
                    <a:cxn ang="0">
                      <a:pos x="18" y="12"/>
                    </a:cxn>
                    <a:cxn ang="0">
                      <a:pos x="12" y="16"/>
                    </a:cxn>
                    <a:cxn ang="0">
                      <a:pos x="4" y="16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30" h="16">
                      <a:moveTo>
                        <a:pt x="8" y="6"/>
                      </a:moveTo>
                      <a:lnTo>
                        <a:pt x="16" y="4"/>
                      </a:lnTo>
                      <a:lnTo>
                        <a:pt x="24" y="4"/>
                      </a:lnTo>
                      <a:lnTo>
                        <a:pt x="30" y="0"/>
                      </a:lnTo>
                      <a:lnTo>
                        <a:pt x="22" y="8"/>
                      </a:lnTo>
                      <a:lnTo>
                        <a:pt x="18" y="12"/>
                      </a:lnTo>
                      <a:lnTo>
                        <a:pt x="12" y="16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0" name="Freeform 220">
                  <a:extLst>
                    <a:ext uri="{FF2B5EF4-FFF2-40B4-BE49-F238E27FC236}">
                      <a16:creationId xmlns:a16="http://schemas.microsoft.com/office/drawing/2014/main" id="{387D8D08-C27D-6B4A-981D-E75705444E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68734" y="3937127"/>
                  <a:ext cx="485775" cy="409575"/>
                </a:xfrm>
                <a:custGeom>
                  <a:avLst/>
                  <a:gdLst/>
                  <a:ahLst/>
                  <a:cxnLst>
                    <a:cxn ang="0">
                      <a:pos x="80" y="38"/>
                    </a:cxn>
                    <a:cxn ang="0">
                      <a:pos x="112" y="56"/>
                    </a:cxn>
                    <a:cxn ang="0">
                      <a:pos x="156" y="48"/>
                    </a:cxn>
                    <a:cxn ang="0">
                      <a:pos x="204" y="28"/>
                    </a:cxn>
                    <a:cxn ang="0">
                      <a:pos x="256" y="52"/>
                    </a:cxn>
                    <a:cxn ang="0">
                      <a:pos x="274" y="78"/>
                    </a:cxn>
                    <a:cxn ang="0">
                      <a:pos x="262" y="126"/>
                    </a:cxn>
                    <a:cxn ang="0">
                      <a:pos x="282" y="150"/>
                    </a:cxn>
                    <a:cxn ang="0">
                      <a:pos x="266" y="176"/>
                    </a:cxn>
                    <a:cxn ang="0">
                      <a:pos x="286" y="202"/>
                    </a:cxn>
                    <a:cxn ang="0">
                      <a:pos x="298" y="224"/>
                    </a:cxn>
                    <a:cxn ang="0">
                      <a:pos x="306" y="232"/>
                    </a:cxn>
                    <a:cxn ang="0">
                      <a:pos x="278" y="242"/>
                    </a:cxn>
                    <a:cxn ang="0">
                      <a:pos x="236" y="254"/>
                    </a:cxn>
                    <a:cxn ang="0">
                      <a:pos x="206" y="230"/>
                    </a:cxn>
                    <a:cxn ang="0">
                      <a:pos x="188" y="224"/>
                    </a:cxn>
                    <a:cxn ang="0">
                      <a:pos x="164" y="234"/>
                    </a:cxn>
                    <a:cxn ang="0">
                      <a:pos x="118" y="206"/>
                    </a:cxn>
                    <a:cxn ang="0">
                      <a:pos x="98" y="176"/>
                    </a:cxn>
                    <a:cxn ang="0">
                      <a:pos x="70" y="176"/>
                    </a:cxn>
                    <a:cxn ang="0">
                      <a:pos x="62" y="166"/>
                    </a:cxn>
                    <a:cxn ang="0">
                      <a:pos x="60" y="140"/>
                    </a:cxn>
                    <a:cxn ang="0">
                      <a:pos x="38" y="126"/>
                    </a:cxn>
                    <a:cxn ang="0">
                      <a:pos x="26" y="90"/>
                    </a:cxn>
                    <a:cxn ang="0">
                      <a:pos x="30" y="78"/>
                    </a:cxn>
                    <a:cxn ang="0">
                      <a:pos x="26" y="70"/>
                    </a:cxn>
                    <a:cxn ang="0">
                      <a:pos x="10" y="44"/>
                    </a:cxn>
                    <a:cxn ang="0">
                      <a:pos x="4" y="24"/>
                    </a:cxn>
                    <a:cxn ang="0">
                      <a:pos x="0" y="8"/>
                    </a:cxn>
                    <a:cxn ang="0">
                      <a:pos x="10" y="2"/>
                    </a:cxn>
                    <a:cxn ang="0">
                      <a:pos x="32" y="18"/>
                    </a:cxn>
                    <a:cxn ang="0">
                      <a:pos x="42" y="14"/>
                    </a:cxn>
                    <a:cxn ang="0">
                      <a:pos x="60" y="0"/>
                    </a:cxn>
                    <a:cxn ang="0">
                      <a:pos x="64" y="10"/>
                    </a:cxn>
                    <a:cxn ang="0">
                      <a:pos x="62" y="18"/>
                    </a:cxn>
                    <a:cxn ang="0">
                      <a:pos x="76" y="24"/>
                    </a:cxn>
                  </a:cxnLst>
                  <a:rect l="0" t="0" r="r" b="b"/>
                  <a:pathLst>
                    <a:path w="306" h="258">
                      <a:moveTo>
                        <a:pt x="76" y="24"/>
                      </a:moveTo>
                      <a:lnTo>
                        <a:pt x="80" y="38"/>
                      </a:lnTo>
                      <a:lnTo>
                        <a:pt x="100" y="48"/>
                      </a:lnTo>
                      <a:lnTo>
                        <a:pt x="112" y="56"/>
                      </a:lnTo>
                      <a:lnTo>
                        <a:pt x="142" y="56"/>
                      </a:lnTo>
                      <a:lnTo>
                        <a:pt x="156" y="48"/>
                      </a:lnTo>
                      <a:lnTo>
                        <a:pt x="178" y="32"/>
                      </a:lnTo>
                      <a:lnTo>
                        <a:pt x="204" y="28"/>
                      </a:lnTo>
                      <a:lnTo>
                        <a:pt x="226" y="36"/>
                      </a:lnTo>
                      <a:lnTo>
                        <a:pt x="256" y="52"/>
                      </a:lnTo>
                      <a:lnTo>
                        <a:pt x="272" y="56"/>
                      </a:lnTo>
                      <a:lnTo>
                        <a:pt x="274" y="78"/>
                      </a:lnTo>
                      <a:lnTo>
                        <a:pt x="264" y="98"/>
                      </a:lnTo>
                      <a:lnTo>
                        <a:pt x="262" y="126"/>
                      </a:lnTo>
                      <a:lnTo>
                        <a:pt x="268" y="150"/>
                      </a:lnTo>
                      <a:lnTo>
                        <a:pt x="282" y="150"/>
                      </a:lnTo>
                      <a:lnTo>
                        <a:pt x="280" y="162"/>
                      </a:lnTo>
                      <a:lnTo>
                        <a:pt x="266" y="176"/>
                      </a:lnTo>
                      <a:lnTo>
                        <a:pt x="272" y="186"/>
                      </a:lnTo>
                      <a:lnTo>
                        <a:pt x="286" y="202"/>
                      </a:lnTo>
                      <a:lnTo>
                        <a:pt x="298" y="212"/>
                      </a:lnTo>
                      <a:lnTo>
                        <a:pt x="298" y="224"/>
                      </a:lnTo>
                      <a:lnTo>
                        <a:pt x="306" y="224"/>
                      </a:lnTo>
                      <a:lnTo>
                        <a:pt x="306" y="232"/>
                      </a:lnTo>
                      <a:lnTo>
                        <a:pt x="292" y="234"/>
                      </a:lnTo>
                      <a:lnTo>
                        <a:pt x="278" y="242"/>
                      </a:lnTo>
                      <a:lnTo>
                        <a:pt x="278" y="258"/>
                      </a:lnTo>
                      <a:lnTo>
                        <a:pt x="236" y="254"/>
                      </a:lnTo>
                      <a:lnTo>
                        <a:pt x="208" y="246"/>
                      </a:lnTo>
                      <a:lnTo>
                        <a:pt x="206" y="230"/>
                      </a:lnTo>
                      <a:lnTo>
                        <a:pt x="196" y="222"/>
                      </a:lnTo>
                      <a:lnTo>
                        <a:pt x="188" y="224"/>
                      </a:lnTo>
                      <a:lnTo>
                        <a:pt x="178" y="232"/>
                      </a:lnTo>
                      <a:lnTo>
                        <a:pt x="164" y="234"/>
                      </a:lnTo>
                      <a:lnTo>
                        <a:pt x="138" y="224"/>
                      </a:lnTo>
                      <a:lnTo>
                        <a:pt x="118" y="206"/>
                      </a:lnTo>
                      <a:lnTo>
                        <a:pt x="104" y="188"/>
                      </a:lnTo>
                      <a:lnTo>
                        <a:pt x="98" y="176"/>
                      </a:lnTo>
                      <a:lnTo>
                        <a:pt x="80" y="172"/>
                      </a:lnTo>
                      <a:lnTo>
                        <a:pt x="70" y="176"/>
                      </a:lnTo>
                      <a:lnTo>
                        <a:pt x="60" y="172"/>
                      </a:lnTo>
                      <a:lnTo>
                        <a:pt x="62" y="166"/>
                      </a:lnTo>
                      <a:lnTo>
                        <a:pt x="56" y="154"/>
                      </a:lnTo>
                      <a:lnTo>
                        <a:pt x="60" y="140"/>
                      </a:lnTo>
                      <a:lnTo>
                        <a:pt x="48" y="130"/>
                      </a:lnTo>
                      <a:lnTo>
                        <a:pt x="38" y="126"/>
                      </a:lnTo>
                      <a:lnTo>
                        <a:pt x="20" y="104"/>
                      </a:lnTo>
                      <a:lnTo>
                        <a:pt x="26" y="90"/>
                      </a:lnTo>
                      <a:lnTo>
                        <a:pt x="32" y="86"/>
                      </a:lnTo>
                      <a:lnTo>
                        <a:pt x="30" y="78"/>
                      </a:lnTo>
                      <a:lnTo>
                        <a:pt x="34" y="72"/>
                      </a:lnTo>
                      <a:lnTo>
                        <a:pt x="26" y="70"/>
                      </a:lnTo>
                      <a:lnTo>
                        <a:pt x="16" y="54"/>
                      </a:lnTo>
                      <a:lnTo>
                        <a:pt x="10" y="44"/>
                      </a:lnTo>
                      <a:lnTo>
                        <a:pt x="6" y="34"/>
                      </a:lnTo>
                      <a:lnTo>
                        <a:pt x="4" y="24"/>
                      </a:lnTo>
                      <a:lnTo>
                        <a:pt x="2" y="16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24" y="14"/>
                      </a:lnTo>
                      <a:lnTo>
                        <a:pt x="32" y="18"/>
                      </a:lnTo>
                      <a:lnTo>
                        <a:pt x="34" y="12"/>
                      </a:lnTo>
                      <a:lnTo>
                        <a:pt x="42" y="14"/>
                      </a:lnTo>
                      <a:lnTo>
                        <a:pt x="48" y="10"/>
                      </a:lnTo>
                      <a:lnTo>
                        <a:pt x="60" y="0"/>
                      </a:lnTo>
                      <a:lnTo>
                        <a:pt x="64" y="2"/>
                      </a:lnTo>
                      <a:lnTo>
                        <a:pt x="64" y="10"/>
                      </a:lnTo>
                      <a:lnTo>
                        <a:pt x="68" y="16"/>
                      </a:lnTo>
                      <a:lnTo>
                        <a:pt x="62" y="18"/>
                      </a:lnTo>
                      <a:lnTo>
                        <a:pt x="68" y="24"/>
                      </a:lnTo>
                      <a:lnTo>
                        <a:pt x="76" y="2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1" name="Freeform 221">
                  <a:extLst>
                    <a:ext uri="{FF2B5EF4-FFF2-40B4-BE49-F238E27FC236}">
                      <a16:creationId xmlns:a16="http://schemas.microsoft.com/office/drawing/2014/main" id="{D9228FC3-341E-0043-952C-332C5A0DC7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4659" y="3972052"/>
                  <a:ext cx="358775" cy="257175"/>
                </a:xfrm>
                <a:custGeom>
                  <a:avLst/>
                  <a:gdLst/>
                  <a:ahLst/>
                  <a:cxnLst>
                    <a:cxn ang="0">
                      <a:pos x="12" y="56"/>
                    </a:cxn>
                    <a:cxn ang="0">
                      <a:pos x="24" y="56"/>
                    </a:cxn>
                    <a:cxn ang="0">
                      <a:pos x="34" y="60"/>
                    </a:cxn>
                    <a:cxn ang="0">
                      <a:pos x="44" y="48"/>
                    </a:cxn>
                    <a:cxn ang="0">
                      <a:pos x="56" y="44"/>
                    </a:cxn>
                    <a:cxn ang="0">
                      <a:pos x="68" y="26"/>
                    </a:cxn>
                    <a:cxn ang="0">
                      <a:pos x="84" y="20"/>
                    </a:cxn>
                    <a:cxn ang="0">
                      <a:pos x="96" y="20"/>
                    </a:cxn>
                    <a:cxn ang="0">
                      <a:pos x="116" y="26"/>
                    </a:cxn>
                    <a:cxn ang="0">
                      <a:pos x="126" y="30"/>
                    </a:cxn>
                    <a:cxn ang="0">
                      <a:pos x="146" y="18"/>
                    </a:cxn>
                    <a:cxn ang="0">
                      <a:pos x="154" y="16"/>
                    </a:cxn>
                    <a:cxn ang="0">
                      <a:pos x="164" y="0"/>
                    </a:cxn>
                    <a:cxn ang="0">
                      <a:pos x="172" y="6"/>
                    </a:cxn>
                    <a:cxn ang="0">
                      <a:pos x="174" y="18"/>
                    </a:cxn>
                    <a:cxn ang="0">
                      <a:pos x="172" y="26"/>
                    </a:cxn>
                    <a:cxn ang="0">
                      <a:pos x="172" y="32"/>
                    </a:cxn>
                    <a:cxn ang="0">
                      <a:pos x="182" y="30"/>
                    </a:cxn>
                    <a:cxn ang="0">
                      <a:pos x="190" y="26"/>
                    </a:cxn>
                    <a:cxn ang="0">
                      <a:pos x="198" y="20"/>
                    </a:cxn>
                    <a:cxn ang="0">
                      <a:pos x="226" y="20"/>
                    </a:cxn>
                    <a:cxn ang="0">
                      <a:pos x="226" y="28"/>
                    </a:cxn>
                    <a:cxn ang="0">
                      <a:pos x="214" y="30"/>
                    </a:cxn>
                    <a:cxn ang="0">
                      <a:pos x="198" y="30"/>
                    </a:cxn>
                    <a:cxn ang="0">
                      <a:pos x="190" y="30"/>
                    </a:cxn>
                    <a:cxn ang="0">
                      <a:pos x="186" y="32"/>
                    </a:cxn>
                    <a:cxn ang="0">
                      <a:pos x="174" y="40"/>
                    </a:cxn>
                    <a:cxn ang="0">
                      <a:pos x="168" y="46"/>
                    </a:cxn>
                    <a:cxn ang="0">
                      <a:pos x="172" y="52"/>
                    </a:cxn>
                    <a:cxn ang="0">
                      <a:pos x="174" y="58"/>
                    </a:cxn>
                    <a:cxn ang="0">
                      <a:pos x="172" y="68"/>
                    </a:cxn>
                    <a:cxn ang="0">
                      <a:pos x="168" y="78"/>
                    </a:cxn>
                    <a:cxn ang="0">
                      <a:pos x="152" y="84"/>
                    </a:cxn>
                    <a:cxn ang="0">
                      <a:pos x="148" y="96"/>
                    </a:cxn>
                    <a:cxn ang="0">
                      <a:pos x="142" y="100"/>
                    </a:cxn>
                    <a:cxn ang="0">
                      <a:pos x="138" y="110"/>
                    </a:cxn>
                    <a:cxn ang="0">
                      <a:pos x="138" y="124"/>
                    </a:cxn>
                    <a:cxn ang="0">
                      <a:pos x="114" y="124"/>
                    </a:cxn>
                    <a:cxn ang="0">
                      <a:pos x="110" y="132"/>
                    </a:cxn>
                    <a:cxn ang="0">
                      <a:pos x="94" y="132"/>
                    </a:cxn>
                    <a:cxn ang="0">
                      <a:pos x="90" y="138"/>
                    </a:cxn>
                    <a:cxn ang="0">
                      <a:pos x="88" y="156"/>
                    </a:cxn>
                    <a:cxn ang="0">
                      <a:pos x="78" y="158"/>
                    </a:cxn>
                    <a:cxn ang="0">
                      <a:pos x="42" y="162"/>
                    </a:cxn>
                    <a:cxn ang="0">
                      <a:pos x="24" y="162"/>
                    </a:cxn>
                    <a:cxn ang="0">
                      <a:pos x="18" y="156"/>
                    </a:cxn>
                    <a:cxn ang="0">
                      <a:pos x="8" y="160"/>
                    </a:cxn>
                    <a:cxn ang="0">
                      <a:pos x="4" y="154"/>
                    </a:cxn>
                    <a:cxn ang="0">
                      <a:pos x="18" y="140"/>
                    </a:cxn>
                    <a:cxn ang="0">
                      <a:pos x="20" y="128"/>
                    </a:cxn>
                    <a:cxn ang="0">
                      <a:pos x="6" y="128"/>
                    </a:cxn>
                    <a:cxn ang="0">
                      <a:pos x="4" y="114"/>
                    </a:cxn>
                    <a:cxn ang="0">
                      <a:pos x="0" y="104"/>
                    </a:cxn>
                    <a:cxn ang="0">
                      <a:pos x="2" y="76"/>
                    </a:cxn>
                    <a:cxn ang="0">
                      <a:pos x="12" y="56"/>
                    </a:cxn>
                  </a:cxnLst>
                  <a:rect l="0" t="0" r="r" b="b"/>
                  <a:pathLst>
                    <a:path w="226" h="162">
                      <a:moveTo>
                        <a:pt x="12" y="56"/>
                      </a:moveTo>
                      <a:lnTo>
                        <a:pt x="24" y="56"/>
                      </a:lnTo>
                      <a:lnTo>
                        <a:pt x="34" y="60"/>
                      </a:lnTo>
                      <a:lnTo>
                        <a:pt x="44" y="48"/>
                      </a:lnTo>
                      <a:lnTo>
                        <a:pt x="56" y="44"/>
                      </a:lnTo>
                      <a:lnTo>
                        <a:pt x="68" y="26"/>
                      </a:lnTo>
                      <a:lnTo>
                        <a:pt x="84" y="20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26" y="30"/>
                      </a:lnTo>
                      <a:lnTo>
                        <a:pt x="146" y="18"/>
                      </a:lnTo>
                      <a:lnTo>
                        <a:pt x="154" y="16"/>
                      </a:lnTo>
                      <a:lnTo>
                        <a:pt x="164" y="0"/>
                      </a:lnTo>
                      <a:lnTo>
                        <a:pt x="172" y="6"/>
                      </a:lnTo>
                      <a:lnTo>
                        <a:pt x="174" y="18"/>
                      </a:lnTo>
                      <a:lnTo>
                        <a:pt x="172" y="26"/>
                      </a:lnTo>
                      <a:lnTo>
                        <a:pt x="172" y="32"/>
                      </a:lnTo>
                      <a:lnTo>
                        <a:pt x="182" y="30"/>
                      </a:lnTo>
                      <a:lnTo>
                        <a:pt x="190" y="26"/>
                      </a:lnTo>
                      <a:lnTo>
                        <a:pt x="198" y="20"/>
                      </a:lnTo>
                      <a:lnTo>
                        <a:pt x="226" y="20"/>
                      </a:lnTo>
                      <a:lnTo>
                        <a:pt x="226" y="28"/>
                      </a:lnTo>
                      <a:lnTo>
                        <a:pt x="214" y="30"/>
                      </a:lnTo>
                      <a:lnTo>
                        <a:pt x="198" y="30"/>
                      </a:lnTo>
                      <a:lnTo>
                        <a:pt x="190" y="30"/>
                      </a:lnTo>
                      <a:lnTo>
                        <a:pt x="186" y="32"/>
                      </a:lnTo>
                      <a:lnTo>
                        <a:pt x="174" y="40"/>
                      </a:lnTo>
                      <a:lnTo>
                        <a:pt x="168" y="46"/>
                      </a:lnTo>
                      <a:lnTo>
                        <a:pt x="172" y="52"/>
                      </a:lnTo>
                      <a:lnTo>
                        <a:pt x="174" y="58"/>
                      </a:lnTo>
                      <a:lnTo>
                        <a:pt x="172" y="68"/>
                      </a:lnTo>
                      <a:lnTo>
                        <a:pt x="168" y="78"/>
                      </a:lnTo>
                      <a:lnTo>
                        <a:pt x="152" y="84"/>
                      </a:lnTo>
                      <a:lnTo>
                        <a:pt x="148" y="96"/>
                      </a:lnTo>
                      <a:lnTo>
                        <a:pt x="142" y="100"/>
                      </a:lnTo>
                      <a:lnTo>
                        <a:pt x="138" y="110"/>
                      </a:lnTo>
                      <a:lnTo>
                        <a:pt x="138" y="124"/>
                      </a:lnTo>
                      <a:lnTo>
                        <a:pt x="114" y="124"/>
                      </a:lnTo>
                      <a:lnTo>
                        <a:pt x="110" y="132"/>
                      </a:lnTo>
                      <a:lnTo>
                        <a:pt x="94" y="132"/>
                      </a:lnTo>
                      <a:lnTo>
                        <a:pt x="90" y="138"/>
                      </a:lnTo>
                      <a:lnTo>
                        <a:pt x="88" y="156"/>
                      </a:lnTo>
                      <a:lnTo>
                        <a:pt x="78" y="158"/>
                      </a:lnTo>
                      <a:lnTo>
                        <a:pt x="42" y="162"/>
                      </a:lnTo>
                      <a:lnTo>
                        <a:pt x="24" y="162"/>
                      </a:lnTo>
                      <a:lnTo>
                        <a:pt x="18" y="156"/>
                      </a:lnTo>
                      <a:lnTo>
                        <a:pt x="8" y="160"/>
                      </a:lnTo>
                      <a:lnTo>
                        <a:pt x="4" y="154"/>
                      </a:lnTo>
                      <a:lnTo>
                        <a:pt x="18" y="140"/>
                      </a:lnTo>
                      <a:lnTo>
                        <a:pt x="20" y="128"/>
                      </a:lnTo>
                      <a:lnTo>
                        <a:pt x="6" y="128"/>
                      </a:lnTo>
                      <a:lnTo>
                        <a:pt x="4" y="114"/>
                      </a:lnTo>
                      <a:lnTo>
                        <a:pt x="0" y="104"/>
                      </a:lnTo>
                      <a:lnTo>
                        <a:pt x="2" y="7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2" name="Freeform 222">
                  <a:extLst>
                    <a:ext uri="{FF2B5EF4-FFF2-40B4-BE49-F238E27FC236}">
                      <a16:creationId xmlns:a16="http://schemas.microsoft.com/office/drawing/2014/main" id="{B6B2EF14-7707-4F43-80A5-639CF5651EA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97359" y="4016502"/>
                  <a:ext cx="406400" cy="368300"/>
                </a:xfrm>
                <a:custGeom>
                  <a:avLst/>
                  <a:gdLst/>
                  <a:ahLst/>
                  <a:cxnLst>
                    <a:cxn ang="0">
                      <a:pos x="8" y="192"/>
                    </a:cxn>
                    <a:cxn ang="0">
                      <a:pos x="36" y="182"/>
                    </a:cxn>
                    <a:cxn ang="0">
                      <a:pos x="28" y="174"/>
                    </a:cxn>
                    <a:cxn ang="0">
                      <a:pos x="16" y="152"/>
                    </a:cxn>
                    <a:cxn ang="0">
                      <a:pos x="10" y="128"/>
                    </a:cxn>
                    <a:cxn ang="0">
                      <a:pos x="34" y="134"/>
                    </a:cxn>
                    <a:cxn ang="0">
                      <a:pos x="70" y="130"/>
                    </a:cxn>
                    <a:cxn ang="0">
                      <a:pos x="82" y="110"/>
                    </a:cxn>
                    <a:cxn ang="0">
                      <a:pos x="102" y="104"/>
                    </a:cxn>
                    <a:cxn ang="0">
                      <a:pos x="130" y="96"/>
                    </a:cxn>
                    <a:cxn ang="0">
                      <a:pos x="134" y="72"/>
                    </a:cxn>
                    <a:cxn ang="0">
                      <a:pos x="144" y="56"/>
                    </a:cxn>
                    <a:cxn ang="0">
                      <a:pos x="166" y="30"/>
                    </a:cxn>
                    <a:cxn ang="0">
                      <a:pos x="166" y="12"/>
                    </a:cxn>
                    <a:cxn ang="0">
                      <a:pos x="190" y="2"/>
                    </a:cxn>
                    <a:cxn ang="0">
                      <a:pos x="218" y="0"/>
                    </a:cxn>
                    <a:cxn ang="0">
                      <a:pos x="236" y="6"/>
                    </a:cxn>
                    <a:cxn ang="0">
                      <a:pos x="256" y="24"/>
                    </a:cxn>
                    <a:cxn ang="0">
                      <a:pos x="250" y="42"/>
                    </a:cxn>
                    <a:cxn ang="0">
                      <a:pos x="204" y="42"/>
                    </a:cxn>
                    <a:cxn ang="0">
                      <a:pos x="214" y="78"/>
                    </a:cxn>
                    <a:cxn ang="0">
                      <a:pos x="216" y="92"/>
                    </a:cxn>
                    <a:cxn ang="0">
                      <a:pos x="172" y="160"/>
                    </a:cxn>
                    <a:cxn ang="0">
                      <a:pos x="150" y="160"/>
                    </a:cxn>
                    <a:cxn ang="0">
                      <a:pos x="132" y="172"/>
                    </a:cxn>
                    <a:cxn ang="0">
                      <a:pos x="140" y="182"/>
                    </a:cxn>
                    <a:cxn ang="0">
                      <a:pos x="150" y="202"/>
                    </a:cxn>
                    <a:cxn ang="0">
                      <a:pos x="156" y="220"/>
                    </a:cxn>
                    <a:cxn ang="0">
                      <a:pos x="138" y="226"/>
                    </a:cxn>
                    <a:cxn ang="0">
                      <a:pos x="122" y="220"/>
                    </a:cxn>
                    <a:cxn ang="0">
                      <a:pos x="104" y="228"/>
                    </a:cxn>
                    <a:cxn ang="0">
                      <a:pos x="86" y="200"/>
                    </a:cxn>
                    <a:cxn ang="0">
                      <a:pos x="34" y="210"/>
                    </a:cxn>
                  </a:cxnLst>
                  <a:rect l="0" t="0" r="r" b="b"/>
                  <a:pathLst>
                    <a:path w="256" h="232">
                      <a:moveTo>
                        <a:pt x="8" y="208"/>
                      </a:moveTo>
                      <a:lnTo>
                        <a:pt x="8" y="192"/>
                      </a:lnTo>
                      <a:lnTo>
                        <a:pt x="22" y="184"/>
                      </a:lnTo>
                      <a:lnTo>
                        <a:pt x="36" y="182"/>
                      </a:lnTo>
                      <a:lnTo>
                        <a:pt x="36" y="174"/>
                      </a:lnTo>
                      <a:lnTo>
                        <a:pt x="28" y="174"/>
                      </a:lnTo>
                      <a:lnTo>
                        <a:pt x="28" y="162"/>
                      </a:lnTo>
                      <a:lnTo>
                        <a:pt x="16" y="152"/>
                      </a:lnTo>
                      <a:lnTo>
                        <a:pt x="0" y="132"/>
                      </a:lnTo>
                      <a:lnTo>
                        <a:pt x="10" y="128"/>
                      </a:lnTo>
                      <a:lnTo>
                        <a:pt x="16" y="134"/>
                      </a:lnTo>
                      <a:lnTo>
                        <a:pt x="34" y="134"/>
                      </a:lnTo>
                      <a:lnTo>
                        <a:pt x="54" y="132"/>
                      </a:lnTo>
                      <a:lnTo>
                        <a:pt x="70" y="130"/>
                      </a:lnTo>
                      <a:lnTo>
                        <a:pt x="80" y="128"/>
                      </a:lnTo>
                      <a:lnTo>
                        <a:pt x="82" y="110"/>
                      </a:lnTo>
                      <a:lnTo>
                        <a:pt x="86" y="104"/>
                      </a:lnTo>
                      <a:lnTo>
                        <a:pt x="102" y="104"/>
                      </a:lnTo>
                      <a:lnTo>
                        <a:pt x="106" y="96"/>
                      </a:lnTo>
                      <a:lnTo>
                        <a:pt x="130" y="96"/>
                      </a:lnTo>
                      <a:lnTo>
                        <a:pt x="130" y="82"/>
                      </a:lnTo>
                      <a:lnTo>
                        <a:pt x="134" y="72"/>
                      </a:lnTo>
                      <a:lnTo>
                        <a:pt x="140" y="68"/>
                      </a:lnTo>
                      <a:lnTo>
                        <a:pt x="144" y="56"/>
                      </a:lnTo>
                      <a:lnTo>
                        <a:pt x="160" y="50"/>
                      </a:lnTo>
                      <a:lnTo>
                        <a:pt x="166" y="30"/>
                      </a:lnTo>
                      <a:lnTo>
                        <a:pt x="160" y="18"/>
                      </a:lnTo>
                      <a:lnTo>
                        <a:pt x="166" y="12"/>
                      </a:lnTo>
                      <a:lnTo>
                        <a:pt x="182" y="2"/>
                      </a:lnTo>
                      <a:lnTo>
                        <a:pt x="190" y="2"/>
                      </a:lnTo>
                      <a:lnTo>
                        <a:pt x="206" y="2"/>
                      </a:lnTo>
                      <a:lnTo>
                        <a:pt x="218" y="0"/>
                      </a:lnTo>
                      <a:lnTo>
                        <a:pt x="224" y="2"/>
                      </a:lnTo>
                      <a:lnTo>
                        <a:pt x="236" y="6"/>
                      </a:lnTo>
                      <a:lnTo>
                        <a:pt x="236" y="16"/>
                      </a:lnTo>
                      <a:lnTo>
                        <a:pt x="256" y="24"/>
                      </a:lnTo>
                      <a:lnTo>
                        <a:pt x="254" y="30"/>
                      </a:lnTo>
                      <a:lnTo>
                        <a:pt x="250" y="42"/>
                      </a:lnTo>
                      <a:lnTo>
                        <a:pt x="234" y="46"/>
                      </a:lnTo>
                      <a:lnTo>
                        <a:pt x="204" y="42"/>
                      </a:lnTo>
                      <a:lnTo>
                        <a:pt x="206" y="72"/>
                      </a:lnTo>
                      <a:lnTo>
                        <a:pt x="214" y="78"/>
                      </a:lnTo>
                      <a:lnTo>
                        <a:pt x="222" y="86"/>
                      </a:lnTo>
                      <a:lnTo>
                        <a:pt x="216" y="92"/>
                      </a:lnTo>
                      <a:lnTo>
                        <a:pt x="214" y="106"/>
                      </a:lnTo>
                      <a:lnTo>
                        <a:pt x="172" y="160"/>
                      </a:lnTo>
                      <a:lnTo>
                        <a:pt x="158" y="164"/>
                      </a:lnTo>
                      <a:lnTo>
                        <a:pt x="150" y="160"/>
                      </a:lnTo>
                      <a:lnTo>
                        <a:pt x="142" y="160"/>
                      </a:lnTo>
                      <a:lnTo>
                        <a:pt x="132" y="172"/>
                      </a:lnTo>
                      <a:lnTo>
                        <a:pt x="132" y="182"/>
                      </a:lnTo>
                      <a:lnTo>
                        <a:pt x="140" y="182"/>
                      </a:lnTo>
                      <a:lnTo>
                        <a:pt x="144" y="196"/>
                      </a:lnTo>
                      <a:lnTo>
                        <a:pt x="150" y="202"/>
                      </a:lnTo>
                      <a:lnTo>
                        <a:pt x="156" y="210"/>
                      </a:lnTo>
                      <a:lnTo>
                        <a:pt x="156" y="220"/>
                      </a:lnTo>
                      <a:lnTo>
                        <a:pt x="142" y="220"/>
                      </a:lnTo>
                      <a:lnTo>
                        <a:pt x="138" y="226"/>
                      </a:lnTo>
                      <a:lnTo>
                        <a:pt x="130" y="220"/>
                      </a:lnTo>
                      <a:lnTo>
                        <a:pt x="122" y="220"/>
                      </a:lnTo>
                      <a:lnTo>
                        <a:pt x="116" y="232"/>
                      </a:lnTo>
                      <a:lnTo>
                        <a:pt x="104" y="228"/>
                      </a:lnTo>
                      <a:lnTo>
                        <a:pt x="86" y="204"/>
                      </a:lnTo>
                      <a:lnTo>
                        <a:pt x="86" y="200"/>
                      </a:lnTo>
                      <a:lnTo>
                        <a:pt x="38" y="204"/>
                      </a:lnTo>
                      <a:lnTo>
                        <a:pt x="34" y="210"/>
                      </a:lnTo>
                      <a:lnTo>
                        <a:pt x="8" y="20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3" name="Freeform 225">
                  <a:extLst>
                    <a:ext uri="{FF2B5EF4-FFF2-40B4-BE49-F238E27FC236}">
                      <a16:creationId xmlns:a16="http://schemas.microsoft.com/office/drawing/2014/main" id="{D5E8B87C-0154-D646-B82F-0484038519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40134" y="4149852"/>
                  <a:ext cx="12700" cy="2540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6" y="16"/>
                    </a:cxn>
                    <a:cxn ang="0">
                      <a:pos x="8" y="8"/>
                    </a:cxn>
                    <a:cxn ang="0">
                      <a:pos x="8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16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204" name="Freeform 226">
                  <a:extLst>
                    <a:ext uri="{FF2B5EF4-FFF2-40B4-BE49-F238E27FC236}">
                      <a16:creationId xmlns:a16="http://schemas.microsoft.com/office/drawing/2014/main" id="{82300B6B-33C4-074B-87E7-403BA42BDE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0184" y="4324477"/>
                  <a:ext cx="15875" cy="4127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10"/>
                    </a:cxn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0" y="8"/>
                    </a:cxn>
                    <a:cxn ang="0">
                      <a:pos x="10" y="14"/>
                    </a:cxn>
                    <a:cxn ang="0">
                      <a:pos x="8" y="22"/>
                    </a:cxn>
                    <a:cxn ang="0">
                      <a:pos x="4" y="26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0" h="26">
                      <a:moveTo>
                        <a:pt x="0" y="22"/>
                      </a:move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8"/>
                      </a:lnTo>
                      <a:lnTo>
                        <a:pt x="10" y="14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</p:grpSp>
          <p:grpSp>
            <p:nvGrpSpPr>
              <p:cNvPr id="131" name="Europe">
                <a:extLst>
                  <a:ext uri="{FF2B5EF4-FFF2-40B4-BE49-F238E27FC236}">
                    <a16:creationId xmlns:a16="http://schemas.microsoft.com/office/drawing/2014/main" id="{EC6892A0-CE47-084A-B636-10F10FD8F80A}"/>
                  </a:ext>
                </a:extLst>
              </p:cNvPr>
              <p:cNvGrpSpPr/>
              <p:nvPr/>
            </p:nvGrpSpPr>
            <p:grpSpPr bwMode="gray">
              <a:xfrm>
                <a:off x="1184995" y="2458079"/>
                <a:ext cx="2616547" cy="2464344"/>
                <a:chOff x="4498721" y="2803652"/>
                <a:chExt cx="1385888" cy="1241425"/>
              </a:xfrm>
              <a:solidFill>
                <a:srgbClr val="D5D1C5"/>
              </a:solidFill>
            </p:grpSpPr>
            <p:sp>
              <p:nvSpPr>
                <p:cNvPr id="156" name="Freeform 211">
                  <a:extLst>
                    <a:ext uri="{FF2B5EF4-FFF2-40B4-BE49-F238E27FC236}">
                      <a16:creationId xmlns:a16="http://schemas.microsoft.com/office/drawing/2014/main" id="{A496D70B-F65B-9A4A-81BB-86CF0080AD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21059" y="3867277"/>
                  <a:ext cx="463550" cy="177800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6" y="34"/>
                    </a:cxn>
                    <a:cxn ang="0">
                      <a:pos x="26" y="34"/>
                    </a:cxn>
                    <a:cxn ang="0">
                      <a:pos x="46" y="34"/>
                    </a:cxn>
                    <a:cxn ang="0">
                      <a:pos x="52" y="26"/>
                    </a:cxn>
                    <a:cxn ang="0">
                      <a:pos x="52" y="22"/>
                    </a:cxn>
                    <a:cxn ang="0">
                      <a:pos x="46" y="16"/>
                    </a:cxn>
                    <a:cxn ang="0">
                      <a:pos x="82" y="18"/>
                    </a:cxn>
                    <a:cxn ang="0">
                      <a:pos x="110" y="0"/>
                    </a:cxn>
                    <a:cxn ang="0">
                      <a:pos x="146" y="12"/>
                    </a:cxn>
                    <a:cxn ang="0">
                      <a:pos x="160" y="16"/>
                    </a:cxn>
                    <a:cxn ang="0">
                      <a:pos x="182" y="22"/>
                    </a:cxn>
                    <a:cxn ang="0">
                      <a:pos x="218" y="22"/>
                    </a:cxn>
                    <a:cxn ang="0">
                      <a:pos x="242" y="10"/>
                    </a:cxn>
                    <a:cxn ang="0">
                      <a:pos x="252" y="14"/>
                    </a:cxn>
                    <a:cxn ang="0">
                      <a:pos x="262" y="10"/>
                    </a:cxn>
                    <a:cxn ang="0">
                      <a:pos x="274" y="20"/>
                    </a:cxn>
                    <a:cxn ang="0">
                      <a:pos x="274" y="42"/>
                    </a:cxn>
                    <a:cxn ang="0">
                      <a:pos x="292" y="46"/>
                    </a:cxn>
                    <a:cxn ang="0">
                      <a:pos x="282" y="52"/>
                    </a:cxn>
                    <a:cxn ang="0">
                      <a:pos x="286" y="68"/>
                    </a:cxn>
                    <a:cxn ang="0">
                      <a:pos x="292" y="88"/>
                    </a:cxn>
                    <a:cxn ang="0">
                      <a:pos x="282" y="90"/>
                    </a:cxn>
                    <a:cxn ang="0">
                      <a:pos x="252" y="92"/>
                    </a:cxn>
                    <a:cxn ang="0">
                      <a:pos x="214" y="100"/>
                    </a:cxn>
                    <a:cxn ang="0">
                      <a:pos x="190" y="96"/>
                    </a:cxn>
                    <a:cxn ang="0">
                      <a:pos x="182" y="100"/>
                    </a:cxn>
                    <a:cxn ang="0">
                      <a:pos x="164" y="96"/>
                    </a:cxn>
                    <a:cxn ang="0">
                      <a:pos x="154" y="112"/>
                    </a:cxn>
                    <a:cxn ang="0">
                      <a:pos x="156" y="96"/>
                    </a:cxn>
                    <a:cxn ang="0">
                      <a:pos x="146" y="100"/>
                    </a:cxn>
                    <a:cxn ang="0">
                      <a:pos x="128" y="100"/>
                    </a:cxn>
                    <a:cxn ang="0">
                      <a:pos x="110" y="110"/>
                    </a:cxn>
                    <a:cxn ang="0">
                      <a:pos x="92" y="104"/>
                    </a:cxn>
                    <a:cxn ang="0">
                      <a:pos x="72" y="96"/>
                    </a:cxn>
                    <a:cxn ang="0">
                      <a:pos x="68" y="104"/>
                    </a:cxn>
                    <a:cxn ang="0">
                      <a:pos x="50" y="108"/>
                    </a:cxn>
                    <a:cxn ang="0">
                      <a:pos x="34" y="96"/>
                    </a:cxn>
                    <a:cxn ang="0">
                      <a:pos x="16" y="84"/>
                    </a:cxn>
                    <a:cxn ang="0">
                      <a:pos x="6" y="74"/>
                    </a:cxn>
                    <a:cxn ang="0">
                      <a:pos x="14" y="62"/>
                    </a:cxn>
                    <a:cxn ang="0">
                      <a:pos x="10" y="48"/>
                    </a:cxn>
                  </a:cxnLst>
                  <a:rect l="0" t="0" r="r" b="b"/>
                  <a:pathLst>
                    <a:path w="292" h="112">
                      <a:moveTo>
                        <a:pt x="10" y="48"/>
                      </a:move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6" y="34"/>
                      </a:lnTo>
                      <a:lnTo>
                        <a:pt x="12" y="32"/>
                      </a:lnTo>
                      <a:lnTo>
                        <a:pt x="26" y="34"/>
                      </a:lnTo>
                      <a:lnTo>
                        <a:pt x="38" y="34"/>
                      </a:lnTo>
                      <a:lnTo>
                        <a:pt x="46" y="34"/>
                      </a:lnTo>
                      <a:lnTo>
                        <a:pt x="46" y="28"/>
                      </a:lnTo>
                      <a:lnTo>
                        <a:pt x="52" y="26"/>
                      </a:lnTo>
                      <a:lnTo>
                        <a:pt x="58" y="26"/>
                      </a:lnTo>
                      <a:lnTo>
                        <a:pt x="52" y="22"/>
                      </a:lnTo>
                      <a:lnTo>
                        <a:pt x="46" y="22"/>
                      </a:lnTo>
                      <a:lnTo>
                        <a:pt x="46" y="16"/>
                      </a:lnTo>
                      <a:lnTo>
                        <a:pt x="68" y="18"/>
                      </a:lnTo>
                      <a:lnTo>
                        <a:pt x="82" y="18"/>
                      </a:lnTo>
                      <a:lnTo>
                        <a:pt x="90" y="10"/>
                      </a:lnTo>
                      <a:lnTo>
                        <a:pt x="110" y="0"/>
                      </a:lnTo>
                      <a:lnTo>
                        <a:pt x="140" y="0"/>
                      </a:lnTo>
                      <a:lnTo>
                        <a:pt x="146" y="12"/>
                      </a:lnTo>
                      <a:lnTo>
                        <a:pt x="154" y="10"/>
                      </a:lnTo>
                      <a:lnTo>
                        <a:pt x="160" y="16"/>
                      </a:lnTo>
                      <a:lnTo>
                        <a:pt x="168" y="18"/>
                      </a:lnTo>
                      <a:lnTo>
                        <a:pt x="182" y="22"/>
                      </a:lnTo>
                      <a:lnTo>
                        <a:pt x="200" y="22"/>
                      </a:lnTo>
                      <a:lnTo>
                        <a:pt x="218" y="22"/>
                      </a:lnTo>
                      <a:lnTo>
                        <a:pt x="234" y="18"/>
                      </a:lnTo>
                      <a:lnTo>
                        <a:pt x="242" y="10"/>
                      </a:lnTo>
                      <a:lnTo>
                        <a:pt x="248" y="12"/>
                      </a:lnTo>
                      <a:lnTo>
                        <a:pt x="252" y="14"/>
                      </a:lnTo>
                      <a:lnTo>
                        <a:pt x="254" y="8"/>
                      </a:lnTo>
                      <a:lnTo>
                        <a:pt x="262" y="10"/>
                      </a:lnTo>
                      <a:lnTo>
                        <a:pt x="268" y="16"/>
                      </a:lnTo>
                      <a:lnTo>
                        <a:pt x="274" y="20"/>
                      </a:lnTo>
                      <a:lnTo>
                        <a:pt x="274" y="30"/>
                      </a:lnTo>
                      <a:lnTo>
                        <a:pt x="274" y="42"/>
                      </a:lnTo>
                      <a:lnTo>
                        <a:pt x="286" y="42"/>
                      </a:lnTo>
                      <a:lnTo>
                        <a:pt x="292" y="46"/>
                      </a:lnTo>
                      <a:lnTo>
                        <a:pt x="284" y="48"/>
                      </a:lnTo>
                      <a:lnTo>
                        <a:pt x="282" y="52"/>
                      </a:lnTo>
                      <a:lnTo>
                        <a:pt x="284" y="60"/>
                      </a:lnTo>
                      <a:lnTo>
                        <a:pt x="286" y="68"/>
                      </a:lnTo>
                      <a:lnTo>
                        <a:pt x="288" y="78"/>
                      </a:lnTo>
                      <a:lnTo>
                        <a:pt x="292" y="88"/>
                      </a:lnTo>
                      <a:lnTo>
                        <a:pt x="290" y="92"/>
                      </a:lnTo>
                      <a:lnTo>
                        <a:pt x="282" y="90"/>
                      </a:lnTo>
                      <a:lnTo>
                        <a:pt x="262" y="86"/>
                      </a:lnTo>
                      <a:lnTo>
                        <a:pt x="252" y="92"/>
                      </a:lnTo>
                      <a:lnTo>
                        <a:pt x="226" y="92"/>
                      </a:lnTo>
                      <a:lnTo>
                        <a:pt x="214" y="100"/>
                      </a:lnTo>
                      <a:lnTo>
                        <a:pt x="196" y="102"/>
                      </a:lnTo>
                      <a:lnTo>
                        <a:pt x="190" y="96"/>
                      </a:lnTo>
                      <a:lnTo>
                        <a:pt x="184" y="96"/>
                      </a:lnTo>
                      <a:lnTo>
                        <a:pt x="182" y="100"/>
                      </a:lnTo>
                      <a:lnTo>
                        <a:pt x="170" y="100"/>
                      </a:lnTo>
                      <a:lnTo>
                        <a:pt x="164" y="96"/>
                      </a:lnTo>
                      <a:lnTo>
                        <a:pt x="162" y="104"/>
                      </a:lnTo>
                      <a:lnTo>
                        <a:pt x="154" y="112"/>
                      </a:lnTo>
                      <a:lnTo>
                        <a:pt x="152" y="104"/>
                      </a:lnTo>
                      <a:lnTo>
                        <a:pt x="156" y="96"/>
                      </a:lnTo>
                      <a:lnTo>
                        <a:pt x="150" y="96"/>
                      </a:lnTo>
                      <a:lnTo>
                        <a:pt x="146" y="100"/>
                      </a:lnTo>
                      <a:lnTo>
                        <a:pt x="132" y="98"/>
                      </a:lnTo>
                      <a:lnTo>
                        <a:pt x="128" y="100"/>
                      </a:lnTo>
                      <a:lnTo>
                        <a:pt x="120" y="108"/>
                      </a:lnTo>
                      <a:lnTo>
                        <a:pt x="110" y="110"/>
                      </a:lnTo>
                      <a:lnTo>
                        <a:pt x="100" y="110"/>
                      </a:lnTo>
                      <a:lnTo>
                        <a:pt x="92" y="104"/>
                      </a:lnTo>
                      <a:lnTo>
                        <a:pt x="80" y="100"/>
                      </a:lnTo>
                      <a:lnTo>
                        <a:pt x="72" y="96"/>
                      </a:lnTo>
                      <a:lnTo>
                        <a:pt x="66" y="98"/>
                      </a:lnTo>
                      <a:lnTo>
                        <a:pt x="68" y="104"/>
                      </a:lnTo>
                      <a:lnTo>
                        <a:pt x="66" y="108"/>
                      </a:lnTo>
                      <a:lnTo>
                        <a:pt x="50" y="108"/>
                      </a:lnTo>
                      <a:lnTo>
                        <a:pt x="40" y="100"/>
                      </a:lnTo>
                      <a:lnTo>
                        <a:pt x="34" y="96"/>
                      </a:lnTo>
                      <a:lnTo>
                        <a:pt x="20" y="92"/>
                      </a:lnTo>
                      <a:lnTo>
                        <a:pt x="16" y="84"/>
                      </a:lnTo>
                      <a:lnTo>
                        <a:pt x="16" y="78"/>
                      </a:lnTo>
                      <a:lnTo>
                        <a:pt x="6" y="74"/>
                      </a:lnTo>
                      <a:lnTo>
                        <a:pt x="10" y="68"/>
                      </a:lnTo>
                      <a:lnTo>
                        <a:pt x="14" y="62"/>
                      </a:lnTo>
                      <a:lnTo>
                        <a:pt x="12" y="54"/>
                      </a:lnTo>
                      <a:lnTo>
                        <a:pt x="10" y="4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7" name="Freeform 144">
                  <a:extLst>
                    <a:ext uri="{FF2B5EF4-FFF2-40B4-BE49-F238E27FC236}">
                      <a16:creationId xmlns:a16="http://schemas.microsoft.com/office/drawing/2014/main" id="{C2D3B55D-3F48-4644-B5AB-4DF623C698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1359" y="2851277"/>
                  <a:ext cx="269875" cy="415925"/>
                </a:xfrm>
                <a:custGeom>
                  <a:avLst/>
                  <a:gdLst/>
                  <a:ahLst/>
                  <a:cxnLst>
                    <a:cxn ang="0">
                      <a:pos x="106" y="250"/>
                    </a:cxn>
                    <a:cxn ang="0">
                      <a:pos x="88" y="250"/>
                    </a:cxn>
                    <a:cxn ang="0">
                      <a:pos x="64" y="258"/>
                    </a:cxn>
                    <a:cxn ang="0">
                      <a:pos x="40" y="262"/>
                    </a:cxn>
                    <a:cxn ang="0">
                      <a:pos x="10" y="246"/>
                    </a:cxn>
                    <a:cxn ang="0">
                      <a:pos x="12" y="226"/>
                    </a:cxn>
                    <a:cxn ang="0">
                      <a:pos x="6" y="204"/>
                    </a:cxn>
                    <a:cxn ang="0">
                      <a:pos x="10" y="188"/>
                    </a:cxn>
                    <a:cxn ang="0">
                      <a:pos x="22" y="182"/>
                    </a:cxn>
                    <a:cxn ang="0">
                      <a:pos x="28" y="170"/>
                    </a:cxn>
                    <a:cxn ang="0">
                      <a:pos x="64" y="142"/>
                    </a:cxn>
                    <a:cxn ang="0">
                      <a:pos x="72" y="140"/>
                    </a:cxn>
                    <a:cxn ang="0">
                      <a:pos x="70" y="124"/>
                    </a:cxn>
                    <a:cxn ang="0">
                      <a:pos x="54" y="116"/>
                    </a:cxn>
                    <a:cxn ang="0">
                      <a:pos x="44" y="102"/>
                    </a:cxn>
                    <a:cxn ang="0">
                      <a:pos x="50" y="86"/>
                    </a:cxn>
                    <a:cxn ang="0">
                      <a:pos x="42" y="82"/>
                    </a:cxn>
                    <a:cxn ang="0">
                      <a:pos x="44" y="62"/>
                    </a:cxn>
                    <a:cxn ang="0">
                      <a:pos x="34" y="48"/>
                    </a:cxn>
                    <a:cxn ang="0">
                      <a:pos x="20" y="48"/>
                    </a:cxn>
                    <a:cxn ang="0">
                      <a:pos x="0" y="30"/>
                    </a:cxn>
                    <a:cxn ang="0">
                      <a:pos x="10" y="22"/>
                    </a:cxn>
                    <a:cxn ang="0">
                      <a:pos x="24" y="38"/>
                    </a:cxn>
                    <a:cxn ang="0">
                      <a:pos x="66" y="42"/>
                    </a:cxn>
                    <a:cxn ang="0">
                      <a:pos x="76" y="32"/>
                    </a:cxn>
                    <a:cxn ang="0">
                      <a:pos x="84" y="12"/>
                    </a:cxn>
                    <a:cxn ang="0">
                      <a:pos x="104" y="0"/>
                    </a:cxn>
                    <a:cxn ang="0">
                      <a:pos x="126" y="8"/>
                    </a:cxn>
                    <a:cxn ang="0">
                      <a:pos x="136" y="22"/>
                    </a:cxn>
                    <a:cxn ang="0">
                      <a:pos x="126" y="32"/>
                    </a:cxn>
                    <a:cxn ang="0">
                      <a:pos x="122" y="54"/>
                    </a:cxn>
                    <a:cxn ang="0">
                      <a:pos x="146" y="68"/>
                    </a:cxn>
                    <a:cxn ang="0">
                      <a:pos x="130" y="84"/>
                    </a:cxn>
                    <a:cxn ang="0">
                      <a:pos x="140" y="102"/>
                    </a:cxn>
                    <a:cxn ang="0">
                      <a:pos x="146" y="118"/>
                    </a:cxn>
                    <a:cxn ang="0">
                      <a:pos x="138" y="138"/>
                    </a:cxn>
                    <a:cxn ang="0">
                      <a:pos x="148" y="148"/>
                    </a:cxn>
                    <a:cxn ang="0">
                      <a:pos x="156" y="162"/>
                    </a:cxn>
                    <a:cxn ang="0">
                      <a:pos x="146" y="172"/>
                    </a:cxn>
                    <a:cxn ang="0">
                      <a:pos x="170" y="190"/>
                    </a:cxn>
                    <a:cxn ang="0">
                      <a:pos x="162" y="204"/>
                    </a:cxn>
                    <a:cxn ang="0">
                      <a:pos x="136" y="228"/>
                    </a:cxn>
                    <a:cxn ang="0">
                      <a:pos x="106" y="250"/>
                    </a:cxn>
                  </a:cxnLst>
                  <a:rect l="0" t="0" r="r" b="b"/>
                  <a:pathLst>
                    <a:path w="170" h="262">
                      <a:moveTo>
                        <a:pt x="106" y="250"/>
                      </a:moveTo>
                      <a:lnTo>
                        <a:pt x="88" y="250"/>
                      </a:lnTo>
                      <a:lnTo>
                        <a:pt x="64" y="258"/>
                      </a:lnTo>
                      <a:lnTo>
                        <a:pt x="40" y="262"/>
                      </a:lnTo>
                      <a:lnTo>
                        <a:pt x="10" y="246"/>
                      </a:lnTo>
                      <a:lnTo>
                        <a:pt x="12" y="226"/>
                      </a:lnTo>
                      <a:lnTo>
                        <a:pt x="6" y="204"/>
                      </a:lnTo>
                      <a:lnTo>
                        <a:pt x="10" y="188"/>
                      </a:lnTo>
                      <a:lnTo>
                        <a:pt x="22" y="182"/>
                      </a:lnTo>
                      <a:lnTo>
                        <a:pt x="28" y="170"/>
                      </a:lnTo>
                      <a:lnTo>
                        <a:pt x="64" y="142"/>
                      </a:lnTo>
                      <a:lnTo>
                        <a:pt x="72" y="140"/>
                      </a:lnTo>
                      <a:lnTo>
                        <a:pt x="70" y="124"/>
                      </a:lnTo>
                      <a:lnTo>
                        <a:pt x="54" y="116"/>
                      </a:lnTo>
                      <a:lnTo>
                        <a:pt x="44" y="102"/>
                      </a:lnTo>
                      <a:lnTo>
                        <a:pt x="50" y="86"/>
                      </a:lnTo>
                      <a:lnTo>
                        <a:pt x="42" y="82"/>
                      </a:lnTo>
                      <a:lnTo>
                        <a:pt x="44" y="62"/>
                      </a:lnTo>
                      <a:lnTo>
                        <a:pt x="34" y="48"/>
                      </a:lnTo>
                      <a:lnTo>
                        <a:pt x="20" y="48"/>
                      </a:lnTo>
                      <a:lnTo>
                        <a:pt x="0" y="30"/>
                      </a:lnTo>
                      <a:lnTo>
                        <a:pt x="10" y="22"/>
                      </a:lnTo>
                      <a:lnTo>
                        <a:pt x="24" y="38"/>
                      </a:lnTo>
                      <a:lnTo>
                        <a:pt x="66" y="42"/>
                      </a:lnTo>
                      <a:lnTo>
                        <a:pt x="76" y="32"/>
                      </a:lnTo>
                      <a:lnTo>
                        <a:pt x="84" y="12"/>
                      </a:lnTo>
                      <a:lnTo>
                        <a:pt x="104" y="0"/>
                      </a:lnTo>
                      <a:lnTo>
                        <a:pt x="126" y="8"/>
                      </a:lnTo>
                      <a:lnTo>
                        <a:pt x="136" y="22"/>
                      </a:lnTo>
                      <a:lnTo>
                        <a:pt x="126" y="32"/>
                      </a:lnTo>
                      <a:lnTo>
                        <a:pt x="122" y="54"/>
                      </a:lnTo>
                      <a:lnTo>
                        <a:pt x="146" y="68"/>
                      </a:lnTo>
                      <a:lnTo>
                        <a:pt x="130" y="84"/>
                      </a:lnTo>
                      <a:lnTo>
                        <a:pt x="140" y="102"/>
                      </a:lnTo>
                      <a:lnTo>
                        <a:pt x="146" y="118"/>
                      </a:lnTo>
                      <a:lnTo>
                        <a:pt x="138" y="138"/>
                      </a:lnTo>
                      <a:lnTo>
                        <a:pt x="148" y="148"/>
                      </a:lnTo>
                      <a:lnTo>
                        <a:pt x="156" y="162"/>
                      </a:lnTo>
                      <a:lnTo>
                        <a:pt x="146" y="172"/>
                      </a:lnTo>
                      <a:lnTo>
                        <a:pt x="170" y="190"/>
                      </a:lnTo>
                      <a:lnTo>
                        <a:pt x="162" y="204"/>
                      </a:lnTo>
                      <a:lnTo>
                        <a:pt x="136" y="228"/>
                      </a:lnTo>
                      <a:lnTo>
                        <a:pt x="106" y="25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8" name="Freeform 145">
                  <a:extLst>
                    <a:ext uri="{FF2B5EF4-FFF2-40B4-BE49-F238E27FC236}">
                      <a16:creationId xmlns:a16="http://schemas.microsoft.com/office/drawing/2014/main" id="{0E08F394-D681-B345-A324-26F66CA37D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5296" y="2898902"/>
                  <a:ext cx="331788" cy="536575"/>
                </a:xfrm>
                <a:custGeom>
                  <a:avLst/>
                  <a:gdLst/>
                  <a:ahLst/>
                  <a:cxnLst>
                    <a:cxn ang="0">
                      <a:pos x="167" y="10"/>
                    </a:cxn>
                    <a:cxn ang="0">
                      <a:pos x="189" y="18"/>
                    </a:cxn>
                    <a:cxn ang="0">
                      <a:pos x="199" y="40"/>
                    </a:cxn>
                    <a:cxn ang="0">
                      <a:pos x="205" y="56"/>
                    </a:cxn>
                    <a:cxn ang="0">
                      <a:pos x="209" y="86"/>
                    </a:cxn>
                    <a:cxn ang="0">
                      <a:pos x="181" y="90"/>
                    </a:cxn>
                    <a:cxn ang="0">
                      <a:pos x="161" y="114"/>
                    </a:cxn>
                    <a:cxn ang="0">
                      <a:pos x="153" y="138"/>
                    </a:cxn>
                    <a:cxn ang="0">
                      <a:pos x="121" y="152"/>
                    </a:cxn>
                    <a:cxn ang="0">
                      <a:pos x="103" y="178"/>
                    </a:cxn>
                    <a:cxn ang="0">
                      <a:pos x="101" y="216"/>
                    </a:cxn>
                    <a:cxn ang="0">
                      <a:pos x="125" y="236"/>
                    </a:cxn>
                    <a:cxn ang="0">
                      <a:pos x="111" y="256"/>
                    </a:cxn>
                    <a:cxn ang="0">
                      <a:pos x="91" y="278"/>
                    </a:cxn>
                    <a:cxn ang="0">
                      <a:pos x="87" y="304"/>
                    </a:cxn>
                    <a:cxn ang="0">
                      <a:pos x="69" y="322"/>
                    </a:cxn>
                    <a:cxn ang="0">
                      <a:pos x="51" y="336"/>
                    </a:cxn>
                    <a:cxn ang="0">
                      <a:pos x="33" y="324"/>
                    </a:cxn>
                    <a:cxn ang="0">
                      <a:pos x="29" y="308"/>
                    </a:cxn>
                    <a:cxn ang="0">
                      <a:pos x="11" y="274"/>
                    </a:cxn>
                    <a:cxn ang="0">
                      <a:pos x="17" y="252"/>
                    </a:cxn>
                    <a:cxn ang="0">
                      <a:pos x="25" y="228"/>
                    </a:cxn>
                    <a:cxn ang="0">
                      <a:pos x="17" y="208"/>
                    </a:cxn>
                    <a:cxn ang="0">
                      <a:pos x="29" y="194"/>
                    </a:cxn>
                    <a:cxn ang="0">
                      <a:pos x="17" y="168"/>
                    </a:cxn>
                    <a:cxn ang="0">
                      <a:pos x="33" y="134"/>
                    </a:cxn>
                    <a:cxn ang="0">
                      <a:pos x="53" y="124"/>
                    </a:cxn>
                    <a:cxn ang="0">
                      <a:pos x="57" y="94"/>
                    </a:cxn>
                    <a:cxn ang="0">
                      <a:pos x="73" y="76"/>
                    </a:cxn>
                    <a:cxn ang="0">
                      <a:pos x="87" y="54"/>
                    </a:cxn>
                    <a:cxn ang="0">
                      <a:pos x="99" y="26"/>
                    </a:cxn>
                    <a:cxn ang="0">
                      <a:pos x="117" y="12"/>
                    </a:cxn>
                    <a:cxn ang="0">
                      <a:pos x="131" y="18"/>
                    </a:cxn>
                    <a:cxn ang="0">
                      <a:pos x="145" y="2"/>
                    </a:cxn>
                  </a:cxnLst>
                  <a:rect l="0" t="0" r="r" b="b"/>
                  <a:pathLst>
                    <a:path w="209" h="338">
                      <a:moveTo>
                        <a:pt x="155" y="0"/>
                      </a:moveTo>
                      <a:lnTo>
                        <a:pt x="167" y="10"/>
                      </a:lnTo>
                      <a:lnTo>
                        <a:pt x="175" y="18"/>
                      </a:lnTo>
                      <a:lnTo>
                        <a:pt x="189" y="18"/>
                      </a:lnTo>
                      <a:lnTo>
                        <a:pt x="199" y="32"/>
                      </a:lnTo>
                      <a:lnTo>
                        <a:pt x="199" y="40"/>
                      </a:lnTo>
                      <a:lnTo>
                        <a:pt x="197" y="52"/>
                      </a:lnTo>
                      <a:lnTo>
                        <a:pt x="205" y="56"/>
                      </a:lnTo>
                      <a:lnTo>
                        <a:pt x="199" y="72"/>
                      </a:lnTo>
                      <a:lnTo>
                        <a:pt x="209" y="86"/>
                      </a:lnTo>
                      <a:lnTo>
                        <a:pt x="191" y="88"/>
                      </a:lnTo>
                      <a:lnTo>
                        <a:pt x="181" y="90"/>
                      </a:lnTo>
                      <a:lnTo>
                        <a:pt x="167" y="100"/>
                      </a:lnTo>
                      <a:lnTo>
                        <a:pt x="161" y="114"/>
                      </a:lnTo>
                      <a:lnTo>
                        <a:pt x="165" y="124"/>
                      </a:lnTo>
                      <a:lnTo>
                        <a:pt x="153" y="138"/>
                      </a:lnTo>
                      <a:lnTo>
                        <a:pt x="137" y="150"/>
                      </a:lnTo>
                      <a:lnTo>
                        <a:pt x="121" y="152"/>
                      </a:lnTo>
                      <a:lnTo>
                        <a:pt x="111" y="166"/>
                      </a:lnTo>
                      <a:lnTo>
                        <a:pt x="103" y="178"/>
                      </a:lnTo>
                      <a:lnTo>
                        <a:pt x="99" y="194"/>
                      </a:lnTo>
                      <a:lnTo>
                        <a:pt x="101" y="216"/>
                      </a:lnTo>
                      <a:lnTo>
                        <a:pt x="115" y="222"/>
                      </a:lnTo>
                      <a:lnTo>
                        <a:pt x="125" y="236"/>
                      </a:lnTo>
                      <a:lnTo>
                        <a:pt x="123" y="248"/>
                      </a:lnTo>
                      <a:lnTo>
                        <a:pt x="111" y="256"/>
                      </a:lnTo>
                      <a:lnTo>
                        <a:pt x="93" y="266"/>
                      </a:lnTo>
                      <a:lnTo>
                        <a:pt x="91" y="278"/>
                      </a:lnTo>
                      <a:lnTo>
                        <a:pt x="91" y="292"/>
                      </a:lnTo>
                      <a:lnTo>
                        <a:pt x="87" y="304"/>
                      </a:lnTo>
                      <a:lnTo>
                        <a:pt x="81" y="316"/>
                      </a:lnTo>
                      <a:lnTo>
                        <a:pt x="69" y="322"/>
                      </a:lnTo>
                      <a:lnTo>
                        <a:pt x="55" y="324"/>
                      </a:lnTo>
                      <a:lnTo>
                        <a:pt x="51" y="336"/>
                      </a:lnTo>
                      <a:lnTo>
                        <a:pt x="37" y="338"/>
                      </a:lnTo>
                      <a:lnTo>
                        <a:pt x="33" y="324"/>
                      </a:lnTo>
                      <a:lnTo>
                        <a:pt x="29" y="316"/>
                      </a:lnTo>
                      <a:lnTo>
                        <a:pt x="29" y="308"/>
                      </a:lnTo>
                      <a:lnTo>
                        <a:pt x="17" y="290"/>
                      </a:lnTo>
                      <a:lnTo>
                        <a:pt x="11" y="274"/>
                      </a:lnTo>
                      <a:lnTo>
                        <a:pt x="0" y="254"/>
                      </a:lnTo>
                      <a:lnTo>
                        <a:pt x="17" y="252"/>
                      </a:lnTo>
                      <a:lnTo>
                        <a:pt x="17" y="236"/>
                      </a:lnTo>
                      <a:lnTo>
                        <a:pt x="25" y="228"/>
                      </a:lnTo>
                      <a:lnTo>
                        <a:pt x="29" y="216"/>
                      </a:lnTo>
                      <a:lnTo>
                        <a:pt x="17" y="208"/>
                      </a:lnTo>
                      <a:lnTo>
                        <a:pt x="31" y="206"/>
                      </a:lnTo>
                      <a:lnTo>
                        <a:pt x="29" y="194"/>
                      </a:lnTo>
                      <a:lnTo>
                        <a:pt x="17" y="188"/>
                      </a:lnTo>
                      <a:lnTo>
                        <a:pt x="17" y="168"/>
                      </a:lnTo>
                      <a:lnTo>
                        <a:pt x="17" y="138"/>
                      </a:lnTo>
                      <a:lnTo>
                        <a:pt x="33" y="134"/>
                      </a:lnTo>
                      <a:lnTo>
                        <a:pt x="49" y="128"/>
                      </a:lnTo>
                      <a:lnTo>
                        <a:pt x="53" y="124"/>
                      </a:lnTo>
                      <a:lnTo>
                        <a:pt x="47" y="110"/>
                      </a:lnTo>
                      <a:lnTo>
                        <a:pt x="57" y="94"/>
                      </a:lnTo>
                      <a:lnTo>
                        <a:pt x="59" y="80"/>
                      </a:lnTo>
                      <a:lnTo>
                        <a:pt x="73" y="76"/>
                      </a:lnTo>
                      <a:lnTo>
                        <a:pt x="75" y="64"/>
                      </a:lnTo>
                      <a:lnTo>
                        <a:pt x="87" y="54"/>
                      </a:lnTo>
                      <a:lnTo>
                        <a:pt x="87" y="42"/>
                      </a:lnTo>
                      <a:lnTo>
                        <a:pt x="99" y="26"/>
                      </a:lnTo>
                      <a:lnTo>
                        <a:pt x="117" y="24"/>
                      </a:lnTo>
                      <a:lnTo>
                        <a:pt x="117" y="12"/>
                      </a:lnTo>
                      <a:lnTo>
                        <a:pt x="131" y="10"/>
                      </a:lnTo>
                      <a:lnTo>
                        <a:pt x="131" y="18"/>
                      </a:lnTo>
                      <a:lnTo>
                        <a:pt x="145" y="18"/>
                      </a:lnTo>
                      <a:lnTo>
                        <a:pt x="145" y="2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9" name="Freeform 146">
                  <a:extLst>
                    <a:ext uri="{FF2B5EF4-FFF2-40B4-BE49-F238E27FC236}">
                      <a16:creationId xmlns:a16="http://schemas.microsoft.com/office/drawing/2014/main" id="{995905DC-53A5-994D-9432-38BA3824E2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82896" y="2803652"/>
                  <a:ext cx="652463" cy="536575"/>
                </a:xfrm>
                <a:custGeom>
                  <a:avLst/>
                  <a:gdLst/>
                  <a:ahLst/>
                  <a:cxnLst>
                    <a:cxn ang="0">
                      <a:pos x="92" y="310"/>
                    </a:cxn>
                    <a:cxn ang="0">
                      <a:pos x="82" y="312"/>
                    </a:cxn>
                    <a:cxn ang="0">
                      <a:pos x="62" y="328"/>
                    </a:cxn>
                    <a:cxn ang="0">
                      <a:pos x="24" y="334"/>
                    </a:cxn>
                    <a:cxn ang="0">
                      <a:pos x="10" y="316"/>
                    </a:cxn>
                    <a:cxn ang="0">
                      <a:pos x="16" y="302"/>
                    </a:cxn>
                    <a:cxn ang="0">
                      <a:pos x="4" y="296"/>
                    </a:cxn>
                    <a:cxn ang="0">
                      <a:pos x="8" y="280"/>
                    </a:cxn>
                    <a:cxn ang="0">
                      <a:pos x="0" y="250"/>
                    </a:cxn>
                    <a:cxn ang="0">
                      <a:pos x="26" y="230"/>
                    </a:cxn>
                    <a:cxn ang="0">
                      <a:pos x="56" y="220"/>
                    </a:cxn>
                    <a:cxn ang="0">
                      <a:pos x="70" y="208"/>
                    </a:cxn>
                    <a:cxn ang="0">
                      <a:pos x="98" y="202"/>
                    </a:cxn>
                    <a:cxn ang="0">
                      <a:pos x="84" y="204"/>
                    </a:cxn>
                    <a:cxn ang="0">
                      <a:pos x="92" y="184"/>
                    </a:cxn>
                    <a:cxn ang="0">
                      <a:pos x="113" y="164"/>
                    </a:cxn>
                    <a:cxn ang="0">
                      <a:pos x="137" y="134"/>
                    </a:cxn>
                    <a:cxn ang="0">
                      <a:pos x="157" y="106"/>
                    </a:cxn>
                    <a:cxn ang="0">
                      <a:pos x="175" y="86"/>
                    </a:cxn>
                    <a:cxn ang="0">
                      <a:pos x="185" y="72"/>
                    </a:cxn>
                    <a:cxn ang="0">
                      <a:pos x="163" y="78"/>
                    </a:cxn>
                    <a:cxn ang="0">
                      <a:pos x="165" y="62"/>
                    </a:cxn>
                    <a:cxn ang="0">
                      <a:pos x="183" y="64"/>
                    </a:cxn>
                    <a:cxn ang="0">
                      <a:pos x="203" y="60"/>
                    </a:cxn>
                    <a:cxn ang="0">
                      <a:pos x="199" y="44"/>
                    </a:cxn>
                    <a:cxn ang="0">
                      <a:pos x="225" y="30"/>
                    </a:cxn>
                    <a:cxn ang="0">
                      <a:pos x="243" y="40"/>
                    </a:cxn>
                    <a:cxn ang="0">
                      <a:pos x="267" y="38"/>
                    </a:cxn>
                    <a:cxn ang="0">
                      <a:pos x="285" y="24"/>
                    </a:cxn>
                    <a:cxn ang="0">
                      <a:pos x="291" y="36"/>
                    </a:cxn>
                    <a:cxn ang="0">
                      <a:pos x="309" y="16"/>
                    </a:cxn>
                    <a:cxn ang="0">
                      <a:pos x="337" y="4"/>
                    </a:cxn>
                    <a:cxn ang="0">
                      <a:pos x="319" y="32"/>
                    </a:cxn>
                    <a:cxn ang="0">
                      <a:pos x="343" y="22"/>
                    </a:cxn>
                    <a:cxn ang="0">
                      <a:pos x="373" y="6"/>
                    </a:cxn>
                    <a:cxn ang="0">
                      <a:pos x="387" y="10"/>
                    </a:cxn>
                    <a:cxn ang="0">
                      <a:pos x="401" y="32"/>
                    </a:cxn>
                    <a:cxn ang="0">
                      <a:pos x="397" y="44"/>
                    </a:cxn>
                    <a:cxn ang="0">
                      <a:pos x="387" y="52"/>
                    </a:cxn>
                    <a:cxn ang="0">
                      <a:pos x="355" y="30"/>
                    </a:cxn>
                    <a:cxn ang="0">
                      <a:pos x="333" y="44"/>
                    </a:cxn>
                    <a:cxn ang="0">
                      <a:pos x="317" y="72"/>
                    </a:cxn>
                    <a:cxn ang="0">
                      <a:pos x="275" y="68"/>
                    </a:cxn>
                    <a:cxn ang="0">
                      <a:pos x="261" y="52"/>
                    </a:cxn>
                    <a:cxn ang="0">
                      <a:pos x="241" y="62"/>
                    </a:cxn>
                    <a:cxn ang="0">
                      <a:pos x="227" y="78"/>
                    </a:cxn>
                    <a:cxn ang="0">
                      <a:pos x="213" y="72"/>
                    </a:cxn>
                    <a:cxn ang="0">
                      <a:pos x="195" y="86"/>
                    </a:cxn>
                    <a:cxn ang="0">
                      <a:pos x="183" y="114"/>
                    </a:cxn>
                    <a:cxn ang="0">
                      <a:pos x="169" y="136"/>
                    </a:cxn>
                    <a:cxn ang="0">
                      <a:pos x="153" y="154"/>
                    </a:cxn>
                    <a:cxn ang="0">
                      <a:pos x="149" y="184"/>
                    </a:cxn>
                    <a:cxn ang="0">
                      <a:pos x="113" y="198"/>
                    </a:cxn>
                    <a:cxn ang="0">
                      <a:pos x="125" y="254"/>
                    </a:cxn>
                    <a:cxn ang="0">
                      <a:pos x="113" y="268"/>
                    </a:cxn>
                    <a:cxn ang="0">
                      <a:pos x="121" y="288"/>
                    </a:cxn>
                    <a:cxn ang="0">
                      <a:pos x="113" y="312"/>
                    </a:cxn>
                  </a:cxnLst>
                  <a:rect l="0" t="0" r="r" b="b"/>
                  <a:pathLst>
                    <a:path w="411" h="338">
                      <a:moveTo>
                        <a:pt x="96" y="314"/>
                      </a:moveTo>
                      <a:lnTo>
                        <a:pt x="92" y="310"/>
                      </a:lnTo>
                      <a:lnTo>
                        <a:pt x="88" y="300"/>
                      </a:lnTo>
                      <a:lnTo>
                        <a:pt x="82" y="312"/>
                      </a:lnTo>
                      <a:lnTo>
                        <a:pt x="74" y="316"/>
                      </a:lnTo>
                      <a:lnTo>
                        <a:pt x="62" y="328"/>
                      </a:lnTo>
                      <a:lnTo>
                        <a:pt x="42" y="338"/>
                      </a:lnTo>
                      <a:lnTo>
                        <a:pt x="24" y="334"/>
                      </a:lnTo>
                      <a:lnTo>
                        <a:pt x="12" y="324"/>
                      </a:lnTo>
                      <a:lnTo>
                        <a:pt x="10" y="316"/>
                      </a:lnTo>
                      <a:lnTo>
                        <a:pt x="18" y="306"/>
                      </a:lnTo>
                      <a:lnTo>
                        <a:pt x="16" y="302"/>
                      </a:lnTo>
                      <a:lnTo>
                        <a:pt x="6" y="304"/>
                      </a:lnTo>
                      <a:lnTo>
                        <a:pt x="4" y="296"/>
                      </a:lnTo>
                      <a:lnTo>
                        <a:pt x="18" y="286"/>
                      </a:lnTo>
                      <a:lnTo>
                        <a:pt x="8" y="280"/>
                      </a:lnTo>
                      <a:lnTo>
                        <a:pt x="4" y="272"/>
                      </a:lnTo>
                      <a:lnTo>
                        <a:pt x="0" y="250"/>
                      </a:lnTo>
                      <a:lnTo>
                        <a:pt x="4" y="240"/>
                      </a:lnTo>
                      <a:lnTo>
                        <a:pt x="26" y="230"/>
                      </a:lnTo>
                      <a:lnTo>
                        <a:pt x="42" y="226"/>
                      </a:lnTo>
                      <a:lnTo>
                        <a:pt x="56" y="220"/>
                      </a:lnTo>
                      <a:lnTo>
                        <a:pt x="62" y="208"/>
                      </a:lnTo>
                      <a:lnTo>
                        <a:pt x="70" y="208"/>
                      </a:lnTo>
                      <a:lnTo>
                        <a:pt x="84" y="210"/>
                      </a:lnTo>
                      <a:lnTo>
                        <a:pt x="98" y="202"/>
                      </a:lnTo>
                      <a:lnTo>
                        <a:pt x="94" y="194"/>
                      </a:lnTo>
                      <a:lnTo>
                        <a:pt x="84" y="204"/>
                      </a:lnTo>
                      <a:lnTo>
                        <a:pt x="74" y="202"/>
                      </a:lnTo>
                      <a:lnTo>
                        <a:pt x="92" y="184"/>
                      </a:lnTo>
                      <a:lnTo>
                        <a:pt x="103" y="178"/>
                      </a:lnTo>
                      <a:lnTo>
                        <a:pt x="113" y="164"/>
                      </a:lnTo>
                      <a:lnTo>
                        <a:pt x="127" y="140"/>
                      </a:lnTo>
                      <a:lnTo>
                        <a:pt x="137" y="134"/>
                      </a:lnTo>
                      <a:lnTo>
                        <a:pt x="137" y="122"/>
                      </a:lnTo>
                      <a:lnTo>
                        <a:pt x="157" y="106"/>
                      </a:lnTo>
                      <a:lnTo>
                        <a:pt x="167" y="100"/>
                      </a:lnTo>
                      <a:lnTo>
                        <a:pt x="175" y="86"/>
                      </a:lnTo>
                      <a:lnTo>
                        <a:pt x="183" y="86"/>
                      </a:lnTo>
                      <a:lnTo>
                        <a:pt x="185" y="72"/>
                      </a:lnTo>
                      <a:lnTo>
                        <a:pt x="175" y="78"/>
                      </a:lnTo>
                      <a:lnTo>
                        <a:pt x="163" y="78"/>
                      </a:lnTo>
                      <a:lnTo>
                        <a:pt x="161" y="72"/>
                      </a:lnTo>
                      <a:lnTo>
                        <a:pt x="165" y="62"/>
                      </a:lnTo>
                      <a:lnTo>
                        <a:pt x="175" y="56"/>
                      </a:lnTo>
                      <a:lnTo>
                        <a:pt x="183" y="64"/>
                      </a:lnTo>
                      <a:lnTo>
                        <a:pt x="201" y="68"/>
                      </a:lnTo>
                      <a:lnTo>
                        <a:pt x="203" y="60"/>
                      </a:lnTo>
                      <a:lnTo>
                        <a:pt x="193" y="54"/>
                      </a:lnTo>
                      <a:lnTo>
                        <a:pt x="199" y="44"/>
                      </a:lnTo>
                      <a:lnTo>
                        <a:pt x="217" y="48"/>
                      </a:lnTo>
                      <a:lnTo>
                        <a:pt x="225" y="30"/>
                      </a:lnTo>
                      <a:lnTo>
                        <a:pt x="237" y="30"/>
                      </a:lnTo>
                      <a:lnTo>
                        <a:pt x="243" y="40"/>
                      </a:lnTo>
                      <a:lnTo>
                        <a:pt x="257" y="32"/>
                      </a:lnTo>
                      <a:lnTo>
                        <a:pt x="267" y="38"/>
                      </a:lnTo>
                      <a:lnTo>
                        <a:pt x="273" y="26"/>
                      </a:lnTo>
                      <a:lnTo>
                        <a:pt x="285" y="24"/>
                      </a:lnTo>
                      <a:lnTo>
                        <a:pt x="285" y="34"/>
                      </a:lnTo>
                      <a:lnTo>
                        <a:pt x="291" y="36"/>
                      </a:lnTo>
                      <a:lnTo>
                        <a:pt x="295" y="16"/>
                      </a:lnTo>
                      <a:lnTo>
                        <a:pt x="309" y="16"/>
                      </a:lnTo>
                      <a:lnTo>
                        <a:pt x="329" y="0"/>
                      </a:lnTo>
                      <a:lnTo>
                        <a:pt x="337" y="4"/>
                      </a:lnTo>
                      <a:lnTo>
                        <a:pt x="319" y="22"/>
                      </a:lnTo>
                      <a:lnTo>
                        <a:pt x="319" y="32"/>
                      </a:lnTo>
                      <a:lnTo>
                        <a:pt x="343" y="10"/>
                      </a:lnTo>
                      <a:lnTo>
                        <a:pt x="343" y="22"/>
                      </a:lnTo>
                      <a:lnTo>
                        <a:pt x="359" y="4"/>
                      </a:lnTo>
                      <a:lnTo>
                        <a:pt x="373" y="6"/>
                      </a:lnTo>
                      <a:lnTo>
                        <a:pt x="369" y="20"/>
                      </a:lnTo>
                      <a:lnTo>
                        <a:pt x="387" y="10"/>
                      </a:lnTo>
                      <a:lnTo>
                        <a:pt x="411" y="20"/>
                      </a:lnTo>
                      <a:lnTo>
                        <a:pt x="401" y="32"/>
                      </a:lnTo>
                      <a:lnTo>
                        <a:pt x="381" y="30"/>
                      </a:lnTo>
                      <a:lnTo>
                        <a:pt x="397" y="44"/>
                      </a:lnTo>
                      <a:lnTo>
                        <a:pt x="397" y="50"/>
                      </a:lnTo>
                      <a:lnTo>
                        <a:pt x="387" y="52"/>
                      </a:lnTo>
                      <a:lnTo>
                        <a:pt x="377" y="38"/>
                      </a:lnTo>
                      <a:lnTo>
                        <a:pt x="355" y="30"/>
                      </a:lnTo>
                      <a:lnTo>
                        <a:pt x="335" y="42"/>
                      </a:lnTo>
                      <a:lnTo>
                        <a:pt x="333" y="44"/>
                      </a:lnTo>
                      <a:lnTo>
                        <a:pt x="329" y="60"/>
                      </a:lnTo>
                      <a:lnTo>
                        <a:pt x="317" y="72"/>
                      </a:lnTo>
                      <a:lnTo>
                        <a:pt x="303" y="70"/>
                      </a:lnTo>
                      <a:lnTo>
                        <a:pt x="275" y="68"/>
                      </a:lnTo>
                      <a:lnTo>
                        <a:pt x="267" y="58"/>
                      </a:lnTo>
                      <a:lnTo>
                        <a:pt x="261" y="52"/>
                      </a:lnTo>
                      <a:lnTo>
                        <a:pt x="251" y="60"/>
                      </a:lnTo>
                      <a:lnTo>
                        <a:pt x="241" y="62"/>
                      </a:lnTo>
                      <a:lnTo>
                        <a:pt x="241" y="78"/>
                      </a:lnTo>
                      <a:lnTo>
                        <a:pt x="227" y="78"/>
                      </a:lnTo>
                      <a:lnTo>
                        <a:pt x="227" y="70"/>
                      </a:lnTo>
                      <a:lnTo>
                        <a:pt x="213" y="72"/>
                      </a:lnTo>
                      <a:lnTo>
                        <a:pt x="213" y="84"/>
                      </a:lnTo>
                      <a:lnTo>
                        <a:pt x="195" y="86"/>
                      </a:lnTo>
                      <a:lnTo>
                        <a:pt x="183" y="102"/>
                      </a:lnTo>
                      <a:lnTo>
                        <a:pt x="183" y="114"/>
                      </a:lnTo>
                      <a:lnTo>
                        <a:pt x="171" y="124"/>
                      </a:lnTo>
                      <a:lnTo>
                        <a:pt x="169" y="136"/>
                      </a:lnTo>
                      <a:lnTo>
                        <a:pt x="155" y="140"/>
                      </a:lnTo>
                      <a:lnTo>
                        <a:pt x="153" y="154"/>
                      </a:lnTo>
                      <a:lnTo>
                        <a:pt x="143" y="170"/>
                      </a:lnTo>
                      <a:lnTo>
                        <a:pt x="149" y="184"/>
                      </a:lnTo>
                      <a:lnTo>
                        <a:pt x="145" y="188"/>
                      </a:lnTo>
                      <a:lnTo>
                        <a:pt x="113" y="198"/>
                      </a:lnTo>
                      <a:lnTo>
                        <a:pt x="113" y="248"/>
                      </a:lnTo>
                      <a:lnTo>
                        <a:pt x="125" y="254"/>
                      </a:lnTo>
                      <a:lnTo>
                        <a:pt x="127" y="266"/>
                      </a:lnTo>
                      <a:lnTo>
                        <a:pt x="113" y="268"/>
                      </a:lnTo>
                      <a:lnTo>
                        <a:pt x="125" y="276"/>
                      </a:lnTo>
                      <a:lnTo>
                        <a:pt x="121" y="288"/>
                      </a:lnTo>
                      <a:lnTo>
                        <a:pt x="113" y="296"/>
                      </a:lnTo>
                      <a:lnTo>
                        <a:pt x="113" y="312"/>
                      </a:lnTo>
                      <a:lnTo>
                        <a:pt x="96" y="31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0" name="Freeform 147">
                  <a:extLst>
                    <a:ext uri="{FF2B5EF4-FFF2-40B4-BE49-F238E27FC236}">
                      <a16:creationId xmlns:a16="http://schemas.microsoft.com/office/drawing/2014/main" id="{790B7F73-4351-1949-B35D-C7EB44B913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51209" y="3283077"/>
                  <a:ext cx="111125" cy="69850"/>
                </a:xfrm>
                <a:custGeom>
                  <a:avLst/>
                  <a:gdLst/>
                  <a:ahLst/>
                  <a:cxnLst>
                    <a:cxn ang="0">
                      <a:pos x="16" y="36"/>
                    </a:cxn>
                    <a:cxn ang="0">
                      <a:pos x="28" y="36"/>
                    </a:cxn>
                    <a:cxn ang="0">
                      <a:pos x="40" y="40"/>
                    </a:cxn>
                    <a:cxn ang="0">
                      <a:pos x="52" y="44"/>
                    </a:cxn>
                    <a:cxn ang="0">
                      <a:pos x="62" y="44"/>
                    </a:cxn>
                    <a:cxn ang="0">
                      <a:pos x="64" y="32"/>
                    </a:cxn>
                    <a:cxn ang="0">
                      <a:pos x="64" y="16"/>
                    </a:cxn>
                    <a:cxn ang="0">
                      <a:pos x="70" y="4"/>
                    </a:cxn>
                    <a:cxn ang="0">
                      <a:pos x="54" y="6"/>
                    </a:cxn>
                    <a:cxn ang="0">
                      <a:pos x="40" y="0"/>
                    </a:cxn>
                    <a:cxn ang="0">
                      <a:pos x="18" y="4"/>
                    </a:cxn>
                    <a:cxn ang="0">
                      <a:pos x="2" y="8"/>
                    </a:cxn>
                    <a:cxn ang="0">
                      <a:pos x="0" y="20"/>
                    </a:cxn>
                    <a:cxn ang="0">
                      <a:pos x="6" y="30"/>
                    </a:cxn>
                    <a:cxn ang="0">
                      <a:pos x="14" y="30"/>
                    </a:cxn>
                    <a:cxn ang="0">
                      <a:pos x="16" y="36"/>
                    </a:cxn>
                  </a:cxnLst>
                  <a:rect l="0" t="0" r="r" b="b"/>
                  <a:pathLst>
                    <a:path w="70" h="44">
                      <a:moveTo>
                        <a:pt x="16" y="36"/>
                      </a:moveTo>
                      <a:lnTo>
                        <a:pt x="28" y="36"/>
                      </a:lnTo>
                      <a:lnTo>
                        <a:pt x="40" y="40"/>
                      </a:lnTo>
                      <a:lnTo>
                        <a:pt x="52" y="44"/>
                      </a:lnTo>
                      <a:lnTo>
                        <a:pt x="62" y="44"/>
                      </a:lnTo>
                      <a:lnTo>
                        <a:pt x="64" y="32"/>
                      </a:lnTo>
                      <a:lnTo>
                        <a:pt x="64" y="16"/>
                      </a:lnTo>
                      <a:lnTo>
                        <a:pt x="70" y="4"/>
                      </a:lnTo>
                      <a:lnTo>
                        <a:pt x="54" y="6"/>
                      </a:lnTo>
                      <a:lnTo>
                        <a:pt x="40" y="0"/>
                      </a:lnTo>
                      <a:lnTo>
                        <a:pt x="18" y="4"/>
                      </a:lnTo>
                      <a:lnTo>
                        <a:pt x="2" y="8"/>
                      </a:lnTo>
                      <a:lnTo>
                        <a:pt x="0" y="20"/>
                      </a:lnTo>
                      <a:lnTo>
                        <a:pt x="6" y="30"/>
                      </a:lnTo>
                      <a:lnTo>
                        <a:pt x="14" y="30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1" name="Freeform 148">
                  <a:extLst>
                    <a:ext uri="{FF2B5EF4-FFF2-40B4-BE49-F238E27FC236}">
                      <a16:creationId xmlns:a16="http://schemas.microsoft.com/office/drawing/2014/main" id="{8830F220-C97E-A848-8883-C44B45C69A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7709" y="3340227"/>
                  <a:ext cx="184150" cy="85725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36" y="18"/>
                    </a:cxn>
                    <a:cxn ang="0">
                      <a:pos x="46" y="24"/>
                    </a:cxn>
                    <a:cxn ang="0">
                      <a:pos x="54" y="18"/>
                    </a:cxn>
                    <a:cxn ang="0">
                      <a:pos x="56" y="8"/>
                    </a:cxn>
                    <a:cxn ang="0">
                      <a:pos x="56" y="0"/>
                    </a:cxn>
                    <a:cxn ang="0">
                      <a:pos x="68" y="0"/>
                    </a:cxn>
                    <a:cxn ang="0">
                      <a:pos x="80" y="4"/>
                    </a:cxn>
                    <a:cxn ang="0">
                      <a:pos x="88" y="6"/>
                    </a:cxn>
                    <a:cxn ang="0">
                      <a:pos x="102" y="8"/>
                    </a:cxn>
                    <a:cxn ang="0">
                      <a:pos x="104" y="12"/>
                    </a:cxn>
                    <a:cxn ang="0">
                      <a:pos x="108" y="20"/>
                    </a:cxn>
                    <a:cxn ang="0">
                      <a:pos x="112" y="36"/>
                    </a:cxn>
                    <a:cxn ang="0">
                      <a:pos x="116" y="42"/>
                    </a:cxn>
                    <a:cxn ang="0">
                      <a:pos x="104" y="50"/>
                    </a:cxn>
                    <a:cxn ang="0">
                      <a:pos x="90" y="54"/>
                    </a:cxn>
                    <a:cxn ang="0">
                      <a:pos x="62" y="36"/>
                    </a:cxn>
                    <a:cxn ang="0">
                      <a:pos x="10" y="38"/>
                    </a:cxn>
                    <a:cxn ang="0">
                      <a:pos x="0" y="40"/>
                    </a:cxn>
                    <a:cxn ang="0">
                      <a:pos x="0" y="30"/>
                    </a:cxn>
                    <a:cxn ang="0">
                      <a:pos x="8" y="20"/>
                    </a:cxn>
                    <a:cxn ang="0">
                      <a:pos x="14" y="10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116" h="54">
                      <a:moveTo>
                        <a:pt x="26" y="12"/>
                      </a:moveTo>
                      <a:lnTo>
                        <a:pt x="36" y="18"/>
                      </a:lnTo>
                      <a:lnTo>
                        <a:pt x="46" y="24"/>
                      </a:lnTo>
                      <a:lnTo>
                        <a:pt x="54" y="18"/>
                      </a:lnTo>
                      <a:lnTo>
                        <a:pt x="56" y="8"/>
                      </a:lnTo>
                      <a:lnTo>
                        <a:pt x="56" y="0"/>
                      </a:lnTo>
                      <a:lnTo>
                        <a:pt x="68" y="0"/>
                      </a:lnTo>
                      <a:lnTo>
                        <a:pt x="80" y="4"/>
                      </a:lnTo>
                      <a:lnTo>
                        <a:pt x="88" y="6"/>
                      </a:lnTo>
                      <a:lnTo>
                        <a:pt x="102" y="8"/>
                      </a:lnTo>
                      <a:lnTo>
                        <a:pt x="104" y="12"/>
                      </a:lnTo>
                      <a:lnTo>
                        <a:pt x="108" y="20"/>
                      </a:lnTo>
                      <a:lnTo>
                        <a:pt x="112" y="36"/>
                      </a:lnTo>
                      <a:lnTo>
                        <a:pt x="116" y="42"/>
                      </a:lnTo>
                      <a:lnTo>
                        <a:pt x="104" y="50"/>
                      </a:lnTo>
                      <a:lnTo>
                        <a:pt x="90" y="54"/>
                      </a:lnTo>
                      <a:lnTo>
                        <a:pt x="62" y="36"/>
                      </a:lnTo>
                      <a:lnTo>
                        <a:pt x="10" y="38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8" y="20"/>
                      </a:lnTo>
                      <a:lnTo>
                        <a:pt x="14" y="10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2" name="Freeform 149">
                  <a:extLst>
                    <a:ext uri="{FF2B5EF4-FFF2-40B4-BE49-F238E27FC236}">
                      <a16:creationId xmlns:a16="http://schemas.microsoft.com/office/drawing/2014/main" id="{0ECB9180-95FC-BD49-9A1D-571A661D2D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87709" y="3397377"/>
                  <a:ext cx="142875" cy="8572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2"/>
                    </a:cxn>
                    <a:cxn ang="0">
                      <a:pos x="62" y="0"/>
                    </a:cxn>
                    <a:cxn ang="0">
                      <a:pos x="90" y="18"/>
                    </a:cxn>
                    <a:cxn ang="0">
                      <a:pos x="90" y="30"/>
                    </a:cxn>
                    <a:cxn ang="0">
                      <a:pos x="76" y="34"/>
                    </a:cxn>
                    <a:cxn ang="0">
                      <a:pos x="74" y="50"/>
                    </a:cxn>
                    <a:cxn ang="0">
                      <a:pos x="58" y="52"/>
                    </a:cxn>
                    <a:cxn ang="0">
                      <a:pos x="38" y="54"/>
                    </a:cxn>
                    <a:cxn ang="0">
                      <a:pos x="28" y="44"/>
                    </a:cxn>
                    <a:cxn ang="0">
                      <a:pos x="30" y="34"/>
                    </a:cxn>
                    <a:cxn ang="0">
                      <a:pos x="20" y="30"/>
                    </a:cxn>
                    <a:cxn ang="0">
                      <a:pos x="4" y="2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0" h="54">
                      <a:moveTo>
                        <a:pt x="0" y="4"/>
                      </a:moveTo>
                      <a:lnTo>
                        <a:pt x="10" y="2"/>
                      </a:lnTo>
                      <a:lnTo>
                        <a:pt x="62" y="0"/>
                      </a:lnTo>
                      <a:lnTo>
                        <a:pt x="90" y="18"/>
                      </a:lnTo>
                      <a:lnTo>
                        <a:pt x="90" y="30"/>
                      </a:lnTo>
                      <a:lnTo>
                        <a:pt x="76" y="34"/>
                      </a:lnTo>
                      <a:lnTo>
                        <a:pt x="74" y="50"/>
                      </a:lnTo>
                      <a:lnTo>
                        <a:pt x="58" y="52"/>
                      </a:lnTo>
                      <a:lnTo>
                        <a:pt x="38" y="54"/>
                      </a:lnTo>
                      <a:lnTo>
                        <a:pt x="28" y="44"/>
                      </a:lnTo>
                      <a:lnTo>
                        <a:pt x="30" y="34"/>
                      </a:lnTo>
                      <a:lnTo>
                        <a:pt x="20" y="30"/>
                      </a:lnTo>
                      <a:lnTo>
                        <a:pt x="4" y="2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3" name="Freeform 150">
                  <a:extLst>
                    <a:ext uri="{FF2B5EF4-FFF2-40B4-BE49-F238E27FC236}">
                      <a16:creationId xmlns:a16="http://schemas.microsoft.com/office/drawing/2014/main" id="{2646DA4E-008F-4B4B-B7D3-0610DD0C21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52784" y="3438652"/>
                  <a:ext cx="82550" cy="317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" y="20"/>
                    </a:cxn>
                    <a:cxn ang="0">
                      <a:pos x="50" y="18"/>
                    </a:cxn>
                    <a:cxn ang="0">
                      <a:pos x="52" y="8"/>
                    </a:cxn>
                    <a:cxn ang="0">
                      <a:pos x="30" y="0"/>
                    </a:cxn>
                    <a:cxn ang="0">
                      <a:pos x="24" y="8"/>
                    </a:cxn>
                    <a:cxn ang="0">
                      <a:pos x="8" y="6"/>
                    </a:cxn>
                    <a:cxn ang="0">
                      <a:pos x="6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20">
                      <a:moveTo>
                        <a:pt x="0" y="12"/>
                      </a:moveTo>
                      <a:lnTo>
                        <a:pt x="4" y="20"/>
                      </a:lnTo>
                      <a:lnTo>
                        <a:pt x="50" y="18"/>
                      </a:lnTo>
                      <a:lnTo>
                        <a:pt x="52" y="8"/>
                      </a:lnTo>
                      <a:lnTo>
                        <a:pt x="30" y="0"/>
                      </a:lnTo>
                      <a:lnTo>
                        <a:pt x="24" y="8"/>
                      </a:lnTo>
                      <a:lnTo>
                        <a:pt x="8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64" name="Freeform 151">
                  <a:extLst>
                    <a:ext uri="{FF2B5EF4-FFF2-40B4-BE49-F238E27FC236}">
                      <a16:creationId xmlns:a16="http://schemas.microsoft.com/office/drawing/2014/main" id="{9443C9A6-5B5F-244E-85DB-EF6514DFFB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44859" y="3406902"/>
                  <a:ext cx="238125" cy="168275"/>
                </a:xfrm>
                <a:custGeom>
                  <a:avLst/>
                  <a:gdLst/>
                  <a:ahLst/>
                  <a:cxnLst>
                    <a:cxn ang="0">
                      <a:pos x="2" y="48"/>
                    </a:cxn>
                    <a:cxn ang="0">
                      <a:pos x="24" y="44"/>
                    </a:cxn>
                    <a:cxn ang="0">
                      <a:pos x="38" y="44"/>
                    </a:cxn>
                    <a:cxn ang="0">
                      <a:pos x="40" y="28"/>
                    </a:cxn>
                    <a:cxn ang="0">
                      <a:pos x="54" y="24"/>
                    </a:cxn>
                    <a:cxn ang="0">
                      <a:pos x="54" y="12"/>
                    </a:cxn>
                    <a:cxn ang="0">
                      <a:pos x="68" y="8"/>
                    </a:cxn>
                    <a:cxn ang="0">
                      <a:pos x="80" y="0"/>
                    </a:cxn>
                    <a:cxn ang="0">
                      <a:pos x="98" y="4"/>
                    </a:cxn>
                    <a:cxn ang="0">
                      <a:pos x="98" y="10"/>
                    </a:cxn>
                    <a:cxn ang="0">
                      <a:pos x="118" y="12"/>
                    </a:cxn>
                    <a:cxn ang="0">
                      <a:pos x="122" y="34"/>
                    </a:cxn>
                    <a:cxn ang="0">
                      <a:pos x="150" y="64"/>
                    </a:cxn>
                    <a:cxn ang="0">
                      <a:pos x="148" y="66"/>
                    </a:cxn>
                    <a:cxn ang="0">
                      <a:pos x="130" y="66"/>
                    </a:cxn>
                    <a:cxn ang="0">
                      <a:pos x="130" y="86"/>
                    </a:cxn>
                    <a:cxn ang="0">
                      <a:pos x="118" y="88"/>
                    </a:cxn>
                    <a:cxn ang="0">
                      <a:pos x="114" y="106"/>
                    </a:cxn>
                    <a:cxn ang="0">
                      <a:pos x="94" y="104"/>
                    </a:cxn>
                    <a:cxn ang="0">
                      <a:pos x="92" y="98"/>
                    </a:cxn>
                    <a:cxn ang="0">
                      <a:pos x="64" y="98"/>
                    </a:cxn>
                    <a:cxn ang="0">
                      <a:pos x="46" y="94"/>
                    </a:cxn>
                    <a:cxn ang="0">
                      <a:pos x="16" y="88"/>
                    </a:cxn>
                    <a:cxn ang="0">
                      <a:pos x="6" y="102"/>
                    </a:cxn>
                    <a:cxn ang="0">
                      <a:pos x="6" y="88"/>
                    </a:cxn>
                    <a:cxn ang="0">
                      <a:pos x="0" y="84"/>
                    </a:cxn>
                    <a:cxn ang="0">
                      <a:pos x="2" y="78"/>
                    </a:cxn>
                    <a:cxn ang="0">
                      <a:pos x="10" y="78"/>
                    </a:cxn>
                    <a:cxn ang="0">
                      <a:pos x="10" y="64"/>
                    </a:cxn>
                    <a:cxn ang="0">
                      <a:pos x="6" y="60"/>
                    </a:cxn>
                    <a:cxn ang="0">
                      <a:pos x="2" y="48"/>
                    </a:cxn>
                  </a:cxnLst>
                  <a:rect l="0" t="0" r="r" b="b"/>
                  <a:pathLst>
                    <a:path w="150" h="106">
                      <a:moveTo>
                        <a:pt x="2" y="48"/>
                      </a:moveTo>
                      <a:lnTo>
                        <a:pt x="24" y="44"/>
                      </a:lnTo>
                      <a:lnTo>
                        <a:pt x="38" y="44"/>
                      </a:lnTo>
                      <a:lnTo>
                        <a:pt x="40" y="28"/>
                      </a:lnTo>
                      <a:lnTo>
                        <a:pt x="54" y="24"/>
                      </a:lnTo>
                      <a:lnTo>
                        <a:pt x="54" y="12"/>
                      </a:lnTo>
                      <a:lnTo>
                        <a:pt x="68" y="8"/>
                      </a:lnTo>
                      <a:lnTo>
                        <a:pt x="80" y="0"/>
                      </a:lnTo>
                      <a:lnTo>
                        <a:pt x="98" y="4"/>
                      </a:lnTo>
                      <a:lnTo>
                        <a:pt x="98" y="10"/>
                      </a:lnTo>
                      <a:lnTo>
                        <a:pt x="118" y="12"/>
                      </a:lnTo>
                      <a:lnTo>
                        <a:pt x="122" y="34"/>
                      </a:lnTo>
                      <a:lnTo>
                        <a:pt x="150" y="64"/>
                      </a:lnTo>
                      <a:lnTo>
                        <a:pt x="148" y="66"/>
                      </a:lnTo>
                      <a:lnTo>
                        <a:pt x="130" y="66"/>
                      </a:lnTo>
                      <a:lnTo>
                        <a:pt x="130" y="86"/>
                      </a:lnTo>
                      <a:lnTo>
                        <a:pt x="118" y="88"/>
                      </a:lnTo>
                      <a:lnTo>
                        <a:pt x="114" y="106"/>
                      </a:lnTo>
                      <a:lnTo>
                        <a:pt x="94" y="104"/>
                      </a:lnTo>
                      <a:lnTo>
                        <a:pt x="92" y="98"/>
                      </a:lnTo>
                      <a:lnTo>
                        <a:pt x="64" y="98"/>
                      </a:lnTo>
                      <a:lnTo>
                        <a:pt x="46" y="94"/>
                      </a:lnTo>
                      <a:lnTo>
                        <a:pt x="16" y="88"/>
                      </a:lnTo>
                      <a:lnTo>
                        <a:pt x="6" y="102"/>
                      </a:lnTo>
                      <a:lnTo>
                        <a:pt x="6" y="88"/>
                      </a:lnTo>
                      <a:lnTo>
                        <a:pt x="0" y="84"/>
                      </a:lnTo>
                      <a:lnTo>
                        <a:pt x="2" y="78"/>
                      </a:lnTo>
                      <a:lnTo>
                        <a:pt x="10" y="78"/>
                      </a:lnTo>
                      <a:lnTo>
                        <a:pt x="10" y="64"/>
                      </a:lnTo>
                      <a:lnTo>
                        <a:pt x="6" y="60"/>
                      </a:lnTo>
                      <a:lnTo>
                        <a:pt x="2" y="48"/>
                      </a:lnTo>
                      <a:close/>
                    </a:path>
                  </a:pathLst>
                </a:custGeom>
                <a:solidFill>
                  <a:srgbClr val="445C70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65" name="Freeform 152">
                  <a:extLst>
                    <a:ext uri="{FF2B5EF4-FFF2-40B4-BE49-F238E27FC236}">
                      <a16:creationId xmlns:a16="http://schemas.microsoft.com/office/drawing/2014/main" id="{2C5C760C-8EE4-DB4A-8D01-1679A86CA3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6671" y="3314827"/>
                  <a:ext cx="200025" cy="304800"/>
                </a:xfrm>
                <a:custGeom>
                  <a:avLst/>
                  <a:gdLst/>
                  <a:ahLst/>
                  <a:cxnLst>
                    <a:cxn ang="0">
                      <a:pos x="38" y="84"/>
                    </a:cxn>
                    <a:cxn ang="0">
                      <a:pos x="16" y="90"/>
                    </a:cxn>
                    <a:cxn ang="0">
                      <a:pos x="20" y="76"/>
                    </a:cxn>
                    <a:cxn ang="0">
                      <a:pos x="14" y="60"/>
                    </a:cxn>
                    <a:cxn ang="0">
                      <a:pos x="0" y="60"/>
                    </a:cxn>
                    <a:cxn ang="0">
                      <a:pos x="4" y="44"/>
                    </a:cxn>
                    <a:cxn ang="0">
                      <a:pos x="2" y="20"/>
                    </a:cxn>
                    <a:cxn ang="0">
                      <a:pos x="16" y="0"/>
                    </a:cxn>
                    <a:cxn ang="0">
                      <a:pos x="28" y="26"/>
                    </a:cxn>
                    <a:cxn ang="0">
                      <a:pos x="60" y="38"/>
                    </a:cxn>
                    <a:cxn ang="0">
                      <a:pos x="40" y="58"/>
                    </a:cxn>
                    <a:cxn ang="0">
                      <a:pos x="42" y="70"/>
                    </a:cxn>
                    <a:cxn ang="0">
                      <a:pos x="66" y="68"/>
                    </a:cxn>
                    <a:cxn ang="0">
                      <a:pos x="72" y="90"/>
                    </a:cxn>
                    <a:cxn ang="0">
                      <a:pos x="92" y="110"/>
                    </a:cxn>
                    <a:cxn ang="0">
                      <a:pos x="98" y="130"/>
                    </a:cxn>
                    <a:cxn ang="0">
                      <a:pos x="116" y="130"/>
                    </a:cxn>
                    <a:cxn ang="0">
                      <a:pos x="120" y="148"/>
                    </a:cxn>
                    <a:cxn ang="0">
                      <a:pos x="102" y="160"/>
                    </a:cxn>
                    <a:cxn ang="0">
                      <a:pos x="116" y="166"/>
                    </a:cxn>
                    <a:cxn ang="0">
                      <a:pos x="96" y="176"/>
                    </a:cxn>
                    <a:cxn ang="0">
                      <a:pos x="38" y="176"/>
                    </a:cxn>
                    <a:cxn ang="0">
                      <a:pos x="22" y="184"/>
                    </a:cxn>
                    <a:cxn ang="0">
                      <a:pos x="6" y="188"/>
                    </a:cxn>
                    <a:cxn ang="0">
                      <a:pos x="34" y="164"/>
                    </a:cxn>
                    <a:cxn ang="0">
                      <a:pos x="54" y="162"/>
                    </a:cxn>
                    <a:cxn ang="0">
                      <a:pos x="48" y="160"/>
                    </a:cxn>
                    <a:cxn ang="0">
                      <a:pos x="30" y="158"/>
                    </a:cxn>
                    <a:cxn ang="0">
                      <a:pos x="14" y="158"/>
                    </a:cxn>
                    <a:cxn ang="0">
                      <a:pos x="18" y="148"/>
                    </a:cxn>
                    <a:cxn ang="0">
                      <a:pos x="34" y="136"/>
                    </a:cxn>
                    <a:cxn ang="0">
                      <a:pos x="24" y="128"/>
                    </a:cxn>
                    <a:cxn ang="0">
                      <a:pos x="48" y="122"/>
                    </a:cxn>
                    <a:cxn ang="0">
                      <a:pos x="52" y="102"/>
                    </a:cxn>
                    <a:cxn ang="0">
                      <a:pos x="44" y="86"/>
                    </a:cxn>
                  </a:cxnLst>
                  <a:rect l="0" t="0" r="r" b="b"/>
                  <a:pathLst>
                    <a:path w="126" h="192">
                      <a:moveTo>
                        <a:pt x="44" y="86"/>
                      </a:moveTo>
                      <a:lnTo>
                        <a:pt x="38" y="84"/>
                      </a:lnTo>
                      <a:lnTo>
                        <a:pt x="32" y="92"/>
                      </a:lnTo>
                      <a:lnTo>
                        <a:pt x="16" y="90"/>
                      </a:lnTo>
                      <a:lnTo>
                        <a:pt x="14" y="82"/>
                      </a:lnTo>
                      <a:lnTo>
                        <a:pt x="20" y="76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6" y="64"/>
                      </a:lnTo>
                      <a:lnTo>
                        <a:pt x="0" y="60"/>
                      </a:lnTo>
                      <a:lnTo>
                        <a:pt x="10" y="48"/>
                      </a:lnTo>
                      <a:lnTo>
                        <a:pt x="4" y="44"/>
                      </a:lnTo>
                      <a:lnTo>
                        <a:pt x="0" y="36"/>
                      </a:lnTo>
                      <a:lnTo>
                        <a:pt x="2" y="20"/>
                      </a:lnTo>
                      <a:lnTo>
                        <a:pt x="12" y="20"/>
                      </a:lnTo>
                      <a:lnTo>
                        <a:pt x="16" y="0"/>
                      </a:lnTo>
                      <a:lnTo>
                        <a:pt x="44" y="2"/>
                      </a:lnTo>
                      <a:lnTo>
                        <a:pt x="28" y="26"/>
                      </a:lnTo>
                      <a:lnTo>
                        <a:pt x="64" y="26"/>
                      </a:lnTo>
                      <a:lnTo>
                        <a:pt x="60" y="38"/>
                      </a:lnTo>
                      <a:lnTo>
                        <a:pt x="48" y="50"/>
                      </a:lnTo>
                      <a:lnTo>
                        <a:pt x="40" y="58"/>
                      </a:lnTo>
                      <a:lnTo>
                        <a:pt x="36" y="66"/>
                      </a:lnTo>
                      <a:lnTo>
                        <a:pt x="42" y="70"/>
                      </a:lnTo>
                      <a:lnTo>
                        <a:pt x="52" y="66"/>
                      </a:lnTo>
                      <a:lnTo>
                        <a:pt x="66" y="68"/>
                      </a:lnTo>
                      <a:lnTo>
                        <a:pt x="70" y="78"/>
                      </a:lnTo>
                      <a:lnTo>
                        <a:pt x="72" y="90"/>
                      </a:lnTo>
                      <a:lnTo>
                        <a:pt x="84" y="98"/>
                      </a:lnTo>
                      <a:lnTo>
                        <a:pt x="92" y="110"/>
                      </a:lnTo>
                      <a:lnTo>
                        <a:pt x="94" y="118"/>
                      </a:lnTo>
                      <a:lnTo>
                        <a:pt x="98" y="130"/>
                      </a:lnTo>
                      <a:lnTo>
                        <a:pt x="106" y="132"/>
                      </a:lnTo>
                      <a:lnTo>
                        <a:pt x="116" y="130"/>
                      </a:lnTo>
                      <a:lnTo>
                        <a:pt x="126" y="138"/>
                      </a:lnTo>
                      <a:lnTo>
                        <a:pt x="120" y="148"/>
                      </a:lnTo>
                      <a:lnTo>
                        <a:pt x="110" y="154"/>
                      </a:lnTo>
                      <a:lnTo>
                        <a:pt x="102" y="160"/>
                      </a:lnTo>
                      <a:lnTo>
                        <a:pt x="108" y="162"/>
                      </a:lnTo>
                      <a:lnTo>
                        <a:pt x="116" y="166"/>
                      </a:lnTo>
                      <a:lnTo>
                        <a:pt x="108" y="172"/>
                      </a:lnTo>
                      <a:lnTo>
                        <a:pt x="96" y="176"/>
                      </a:lnTo>
                      <a:lnTo>
                        <a:pt x="46" y="176"/>
                      </a:lnTo>
                      <a:lnTo>
                        <a:pt x="38" y="176"/>
                      </a:lnTo>
                      <a:lnTo>
                        <a:pt x="38" y="184"/>
                      </a:lnTo>
                      <a:lnTo>
                        <a:pt x="22" y="184"/>
                      </a:lnTo>
                      <a:lnTo>
                        <a:pt x="10" y="192"/>
                      </a:lnTo>
                      <a:lnTo>
                        <a:pt x="6" y="188"/>
                      </a:lnTo>
                      <a:lnTo>
                        <a:pt x="24" y="172"/>
                      </a:lnTo>
                      <a:lnTo>
                        <a:pt x="34" y="164"/>
                      </a:lnTo>
                      <a:lnTo>
                        <a:pt x="46" y="164"/>
                      </a:lnTo>
                      <a:lnTo>
                        <a:pt x="54" y="162"/>
                      </a:lnTo>
                      <a:lnTo>
                        <a:pt x="56" y="154"/>
                      </a:lnTo>
                      <a:lnTo>
                        <a:pt x="48" y="160"/>
                      </a:lnTo>
                      <a:lnTo>
                        <a:pt x="38" y="158"/>
                      </a:lnTo>
                      <a:lnTo>
                        <a:pt x="30" y="158"/>
                      </a:lnTo>
                      <a:lnTo>
                        <a:pt x="24" y="154"/>
                      </a:lnTo>
                      <a:lnTo>
                        <a:pt x="14" y="158"/>
                      </a:lnTo>
                      <a:lnTo>
                        <a:pt x="10" y="154"/>
                      </a:lnTo>
                      <a:lnTo>
                        <a:pt x="18" y="148"/>
                      </a:lnTo>
                      <a:lnTo>
                        <a:pt x="26" y="142"/>
                      </a:lnTo>
                      <a:lnTo>
                        <a:pt x="34" y="136"/>
                      </a:lnTo>
                      <a:lnTo>
                        <a:pt x="34" y="130"/>
                      </a:lnTo>
                      <a:lnTo>
                        <a:pt x="24" y="128"/>
                      </a:lnTo>
                      <a:lnTo>
                        <a:pt x="24" y="120"/>
                      </a:lnTo>
                      <a:lnTo>
                        <a:pt x="48" y="122"/>
                      </a:lnTo>
                      <a:lnTo>
                        <a:pt x="48" y="112"/>
                      </a:lnTo>
                      <a:lnTo>
                        <a:pt x="52" y="102"/>
                      </a:lnTo>
                      <a:lnTo>
                        <a:pt x="38" y="94"/>
                      </a:lnTo>
                      <a:lnTo>
                        <a:pt x="44" y="8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6" name="Freeform 153">
                  <a:extLst>
                    <a:ext uri="{FF2B5EF4-FFF2-40B4-BE49-F238E27FC236}">
                      <a16:creationId xmlns:a16="http://schemas.microsoft.com/office/drawing/2014/main" id="{38767141-8FA2-DE40-95FA-E1F0D8E971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55871" y="3441827"/>
                  <a:ext cx="60325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0" y="2"/>
                    </a:cxn>
                    <a:cxn ang="0">
                      <a:pos x="34" y="8"/>
                    </a:cxn>
                    <a:cxn ang="0">
                      <a:pos x="38" y="16"/>
                    </a:cxn>
                    <a:cxn ang="0">
                      <a:pos x="34" y="24"/>
                    </a:cxn>
                    <a:cxn ang="0">
                      <a:pos x="22" y="24"/>
                    </a:cxn>
                    <a:cxn ang="0">
                      <a:pos x="16" y="18"/>
                    </a:cxn>
                    <a:cxn ang="0">
                      <a:pos x="8" y="22"/>
                    </a:cxn>
                    <a:cxn ang="0">
                      <a:pos x="0" y="18"/>
                    </a:cxn>
                    <a:cxn ang="0">
                      <a:pos x="4" y="8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38" h="24">
                      <a:moveTo>
                        <a:pt x="12" y="0"/>
                      </a:moveTo>
                      <a:lnTo>
                        <a:pt x="30" y="2"/>
                      </a:lnTo>
                      <a:lnTo>
                        <a:pt x="34" y="8"/>
                      </a:lnTo>
                      <a:lnTo>
                        <a:pt x="38" y="16"/>
                      </a:lnTo>
                      <a:lnTo>
                        <a:pt x="34" y="24"/>
                      </a:lnTo>
                      <a:lnTo>
                        <a:pt x="22" y="24"/>
                      </a:lnTo>
                      <a:lnTo>
                        <a:pt x="16" y="18"/>
                      </a:lnTo>
                      <a:lnTo>
                        <a:pt x="8" y="22"/>
                      </a:lnTo>
                      <a:lnTo>
                        <a:pt x="0" y="18"/>
                      </a:lnTo>
                      <a:lnTo>
                        <a:pt x="4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7" name="Freeform 154">
                  <a:extLst>
                    <a:ext uri="{FF2B5EF4-FFF2-40B4-BE49-F238E27FC236}">
                      <a16:creationId xmlns:a16="http://schemas.microsoft.com/office/drawing/2014/main" id="{653B5EEF-D3CB-2C48-885D-3FE341A80F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98721" y="3470402"/>
                  <a:ext cx="104775" cy="98425"/>
                </a:xfrm>
                <a:custGeom>
                  <a:avLst/>
                  <a:gdLst/>
                  <a:ahLst/>
                  <a:cxnLst>
                    <a:cxn ang="0">
                      <a:pos x="66" y="26"/>
                    </a:cxn>
                    <a:cxn ang="0">
                      <a:pos x="64" y="44"/>
                    </a:cxn>
                    <a:cxn ang="0">
                      <a:pos x="48" y="48"/>
                    </a:cxn>
                    <a:cxn ang="0">
                      <a:pos x="36" y="52"/>
                    </a:cxn>
                    <a:cxn ang="0">
                      <a:pos x="26" y="58"/>
                    </a:cxn>
                    <a:cxn ang="0">
                      <a:pos x="18" y="62"/>
                    </a:cxn>
                    <a:cxn ang="0">
                      <a:pos x="8" y="58"/>
                    </a:cxn>
                    <a:cxn ang="0">
                      <a:pos x="0" y="48"/>
                    </a:cxn>
                    <a:cxn ang="0">
                      <a:pos x="10" y="40"/>
                    </a:cxn>
                    <a:cxn ang="0">
                      <a:pos x="12" y="30"/>
                    </a:cxn>
                    <a:cxn ang="0">
                      <a:pos x="20" y="26"/>
                    </a:cxn>
                    <a:cxn ang="0">
                      <a:pos x="14" y="22"/>
                    </a:cxn>
                    <a:cxn ang="0">
                      <a:pos x="4" y="24"/>
                    </a:cxn>
                    <a:cxn ang="0">
                      <a:pos x="2" y="16"/>
                    </a:cxn>
                    <a:cxn ang="0">
                      <a:pos x="6" y="12"/>
                    </a:cxn>
                    <a:cxn ang="0">
                      <a:pos x="4" y="6"/>
                    </a:cxn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8" y="2"/>
                    </a:cxn>
                    <a:cxn ang="0">
                      <a:pos x="36" y="0"/>
                    </a:cxn>
                    <a:cxn ang="0">
                      <a:pos x="44" y="4"/>
                    </a:cxn>
                    <a:cxn ang="0">
                      <a:pos x="52" y="0"/>
                    </a:cxn>
                    <a:cxn ang="0">
                      <a:pos x="58" y="6"/>
                    </a:cxn>
                    <a:cxn ang="0">
                      <a:pos x="64" y="12"/>
                    </a:cxn>
                    <a:cxn ang="0">
                      <a:pos x="66" y="26"/>
                    </a:cxn>
                  </a:cxnLst>
                  <a:rect l="0" t="0" r="r" b="b"/>
                  <a:pathLst>
                    <a:path w="66" h="62">
                      <a:moveTo>
                        <a:pt x="66" y="26"/>
                      </a:moveTo>
                      <a:lnTo>
                        <a:pt x="64" y="44"/>
                      </a:lnTo>
                      <a:lnTo>
                        <a:pt x="48" y="48"/>
                      </a:lnTo>
                      <a:lnTo>
                        <a:pt x="36" y="52"/>
                      </a:lnTo>
                      <a:lnTo>
                        <a:pt x="26" y="58"/>
                      </a:lnTo>
                      <a:lnTo>
                        <a:pt x="18" y="62"/>
                      </a:lnTo>
                      <a:lnTo>
                        <a:pt x="8" y="58"/>
                      </a:lnTo>
                      <a:lnTo>
                        <a:pt x="0" y="48"/>
                      </a:lnTo>
                      <a:lnTo>
                        <a:pt x="10" y="40"/>
                      </a:lnTo>
                      <a:lnTo>
                        <a:pt x="12" y="30"/>
                      </a:lnTo>
                      <a:lnTo>
                        <a:pt x="20" y="26"/>
                      </a:lnTo>
                      <a:lnTo>
                        <a:pt x="14" y="22"/>
                      </a:lnTo>
                      <a:lnTo>
                        <a:pt x="4" y="24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4" y="6"/>
                      </a:lnTo>
                      <a:lnTo>
                        <a:pt x="10" y="0"/>
                      </a:lnTo>
                      <a:lnTo>
                        <a:pt x="20" y="4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44" y="4"/>
                      </a:lnTo>
                      <a:lnTo>
                        <a:pt x="52" y="0"/>
                      </a:lnTo>
                      <a:lnTo>
                        <a:pt x="58" y="6"/>
                      </a:lnTo>
                      <a:lnTo>
                        <a:pt x="64" y="12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8" name="Freeform 155">
                  <a:extLst>
                    <a:ext uri="{FF2B5EF4-FFF2-40B4-BE49-F238E27FC236}">
                      <a16:creationId xmlns:a16="http://schemas.microsoft.com/office/drawing/2014/main" id="{18371A46-024B-544D-BF4B-D361EFA023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08296" y="3689477"/>
                  <a:ext cx="111125" cy="60325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40" y="2"/>
                    </a:cxn>
                    <a:cxn ang="0">
                      <a:pos x="50" y="0"/>
                    </a:cxn>
                    <a:cxn ang="0">
                      <a:pos x="58" y="2"/>
                    </a:cxn>
                    <a:cxn ang="0">
                      <a:pos x="60" y="4"/>
                    </a:cxn>
                    <a:cxn ang="0">
                      <a:pos x="58" y="8"/>
                    </a:cxn>
                    <a:cxn ang="0">
                      <a:pos x="56" y="14"/>
                    </a:cxn>
                    <a:cxn ang="0">
                      <a:pos x="64" y="16"/>
                    </a:cxn>
                    <a:cxn ang="0">
                      <a:pos x="68" y="16"/>
                    </a:cxn>
                    <a:cxn ang="0">
                      <a:pos x="70" y="20"/>
                    </a:cxn>
                    <a:cxn ang="0">
                      <a:pos x="66" y="28"/>
                    </a:cxn>
                    <a:cxn ang="0">
                      <a:pos x="56" y="30"/>
                    </a:cxn>
                    <a:cxn ang="0">
                      <a:pos x="50" y="24"/>
                    </a:cxn>
                    <a:cxn ang="0">
                      <a:pos x="50" y="34"/>
                    </a:cxn>
                    <a:cxn ang="0">
                      <a:pos x="46" y="36"/>
                    </a:cxn>
                    <a:cxn ang="0">
                      <a:pos x="40" y="34"/>
                    </a:cxn>
                    <a:cxn ang="0">
                      <a:pos x="34" y="30"/>
                    </a:cxn>
                    <a:cxn ang="0">
                      <a:pos x="30" y="32"/>
                    </a:cxn>
                    <a:cxn ang="0">
                      <a:pos x="30" y="36"/>
                    </a:cxn>
                    <a:cxn ang="0">
                      <a:pos x="16" y="38"/>
                    </a:cxn>
                    <a:cxn ang="0">
                      <a:pos x="16" y="28"/>
                    </a:cxn>
                    <a:cxn ang="0">
                      <a:pos x="0" y="28"/>
                    </a:cxn>
                    <a:cxn ang="0">
                      <a:pos x="8" y="16"/>
                    </a:cxn>
                    <a:cxn ang="0">
                      <a:pos x="18" y="6"/>
                    </a:cxn>
                    <a:cxn ang="0">
                      <a:pos x="22" y="6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70" h="38">
                      <a:moveTo>
                        <a:pt x="24" y="2"/>
                      </a:moveTo>
                      <a:lnTo>
                        <a:pt x="40" y="2"/>
                      </a:lnTo>
                      <a:lnTo>
                        <a:pt x="50" y="0"/>
                      </a:lnTo>
                      <a:lnTo>
                        <a:pt x="58" y="2"/>
                      </a:lnTo>
                      <a:lnTo>
                        <a:pt x="60" y="4"/>
                      </a:lnTo>
                      <a:lnTo>
                        <a:pt x="58" y="8"/>
                      </a:lnTo>
                      <a:lnTo>
                        <a:pt x="56" y="14"/>
                      </a:lnTo>
                      <a:lnTo>
                        <a:pt x="64" y="16"/>
                      </a:lnTo>
                      <a:lnTo>
                        <a:pt x="68" y="16"/>
                      </a:lnTo>
                      <a:lnTo>
                        <a:pt x="70" y="20"/>
                      </a:lnTo>
                      <a:lnTo>
                        <a:pt x="66" y="28"/>
                      </a:lnTo>
                      <a:lnTo>
                        <a:pt x="56" y="30"/>
                      </a:lnTo>
                      <a:lnTo>
                        <a:pt x="50" y="24"/>
                      </a:lnTo>
                      <a:lnTo>
                        <a:pt x="50" y="34"/>
                      </a:lnTo>
                      <a:lnTo>
                        <a:pt x="46" y="36"/>
                      </a:lnTo>
                      <a:lnTo>
                        <a:pt x="40" y="34"/>
                      </a:lnTo>
                      <a:lnTo>
                        <a:pt x="34" y="30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16" y="38"/>
                      </a:lnTo>
                      <a:lnTo>
                        <a:pt x="16" y="28"/>
                      </a:lnTo>
                      <a:lnTo>
                        <a:pt x="0" y="28"/>
                      </a:lnTo>
                      <a:lnTo>
                        <a:pt x="8" y="16"/>
                      </a:lnTo>
                      <a:lnTo>
                        <a:pt x="18" y="6"/>
                      </a:lnTo>
                      <a:lnTo>
                        <a:pt x="22" y="6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69" name="Freeform 156">
                  <a:extLst>
                    <a:ext uri="{FF2B5EF4-FFF2-40B4-BE49-F238E27FC236}">
                      <a16:creationId xmlns:a16="http://schemas.microsoft.com/office/drawing/2014/main" id="{5286BF1B-E854-0B45-8985-60BC1FA6A51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8421" y="3581527"/>
                  <a:ext cx="323850" cy="273050"/>
                </a:xfrm>
                <a:custGeom>
                  <a:avLst/>
                  <a:gdLst/>
                  <a:ahLst/>
                  <a:cxnLst>
                    <a:cxn ang="0">
                      <a:pos x="126" y="8"/>
                    </a:cxn>
                    <a:cxn ang="0">
                      <a:pos x="152" y="24"/>
                    </a:cxn>
                    <a:cxn ang="0">
                      <a:pos x="162" y="32"/>
                    </a:cxn>
                    <a:cxn ang="0">
                      <a:pos x="180" y="36"/>
                    </a:cxn>
                    <a:cxn ang="0">
                      <a:pos x="202" y="40"/>
                    </a:cxn>
                    <a:cxn ang="0">
                      <a:pos x="198" y="56"/>
                    </a:cxn>
                    <a:cxn ang="0">
                      <a:pos x="194" y="70"/>
                    </a:cxn>
                    <a:cxn ang="0">
                      <a:pos x="188" y="74"/>
                    </a:cxn>
                    <a:cxn ang="0">
                      <a:pos x="170" y="96"/>
                    </a:cxn>
                    <a:cxn ang="0">
                      <a:pos x="186" y="106"/>
                    </a:cxn>
                    <a:cxn ang="0">
                      <a:pos x="188" y="116"/>
                    </a:cxn>
                    <a:cxn ang="0">
                      <a:pos x="186" y="140"/>
                    </a:cxn>
                    <a:cxn ang="0">
                      <a:pos x="194" y="148"/>
                    </a:cxn>
                    <a:cxn ang="0">
                      <a:pos x="182" y="158"/>
                    </a:cxn>
                    <a:cxn ang="0">
                      <a:pos x="160" y="156"/>
                    </a:cxn>
                    <a:cxn ang="0">
                      <a:pos x="138" y="152"/>
                    </a:cxn>
                    <a:cxn ang="0">
                      <a:pos x="122" y="162"/>
                    </a:cxn>
                    <a:cxn ang="0">
                      <a:pos x="106" y="172"/>
                    </a:cxn>
                    <a:cxn ang="0">
                      <a:pos x="80" y="168"/>
                    </a:cxn>
                    <a:cxn ang="0">
                      <a:pos x="50" y="156"/>
                    </a:cxn>
                    <a:cxn ang="0">
                      <a:pos x="56" y="128"/>
                    </a:cxn>
                    <a:cxn ang="0">
                      <a:pos x="64" y="116"/>
                    </a:cxn>
                    <a:cxn ang="0">
                      <a:pos x="44" y="90"/>
                    </a:cxn>
                    <a:cxn ang="0">
                      <a:pos x="36" y="76"/>
                    </a:cxn>
                    <a:cxn ang="0">
                      <a:pos x="18" y="66"/>
                    </a:cxn>
                    <a:cxn ang="0">
                      <a:pos x="0" y="60"/>
                    </a:cxn>
                    <a:cxn ang="0">
                      <a:pos x="8" y="50"/>
                    </a:cxn>
                    <a:cxn ang="0">
                      <a:pos x="26" y="48"/>
                    </a:cxn>
                    <a:cxn ang="0">
                      <a:pos x="40" y="50"/>
                    </a:cxn>
                    <a:cxn ang="0">
                      <a:pos x="54" y="46"/>
                    </a:cxn>
                    <a:cxn ang="0">
                      <a:pos x="48" y="30"/>
                    </a:cxn>
                    <a:cxn ang="0">
                      <a:pos x="62" y="36"/>
                    </a:cxn>
                    <a:cxn ang="0">
                      <a:pos x="84" y="28"/>
                    </a:cxn>
                    <a:cxn ang="0">
                      <a:pos x="106" y="18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204" h="172">
                      <a:moveTo>
                        <a:pt x="116" y="0"/>
                      </a:moveTo>
                      <a:lnTo>
                        <a:pt x="126" y="8"/>
                      </a:lnTo>
                      <a:lnTo>
                        <a:pt x="140" y="20"/>
                      </a:lnTo>
                      <a:lnTo>
                        <a:pt x="152" y="24"/>
                      </a:lnTo>
                      <a:lnTo>
                        <a:pt x="154" y="28"/>
                      </a:lnTo>
                      <a:lnTo>
                        <a:pt x="162" y="32"/>
                      </a:lnTo>
                      <a:lnTo>
                        <a:pt x="174" y="32"/>
                      </a:lnTo>
                      <a:lnTo>
                        <a:pt x="180" y="36"/>
                      </a:lnTo>
                      <a:lnTo>
                        <a:pt x="184" y="40"/>
                      </a:lnTo>
                      <a:lnTo>
                        <a:pt x="202" y="40"/>
                      </a:lnTo>
                      <a:lnTo>
                        <a:pt x="204" y="44"/>
                      </a:lnTo>
                      <a:lnTo>
                        <a:pt x="198" y="56"/>
                      </a:lnTo>
                      <a:lnTo>
                        <a:pt x="194" y="64"/>
                      </a:lnTo>
                      <a:lnTo>
                        <a:pt x="194" y="70"/>
                      </a:lnTo>
                      <a:lnTo>
                        <a:pt x="192" y="74"/>
                      </a:lnTo>
                      <a:lnTo>
                        <a:pt x="188" y="74"/>
                      </a:lnTo>
                      <a:lnTo>
                        <a:pt x="178" y="84"/>
                      </a:lnTo>
                      <a:lnTo>
                        <a:pt x="170" y="96"/>
                      </a:lnTo>
                      <a:lnTo>
                        <a:pt x="186" y="96"/>
                      </a:lnTo>
                      <a:lnTo>
                        <a:pt x="186" y="106"/>
                      </a:lnTo>
                      <a:lnTo>
                        <a:pt x="186" y="112"/>
                      </a:lnTo>
                      <a:lnTo>
                        <a:pt x="188" y="116"/>
                      </a:lnTo>
                      <a:lnTo>
                        <a:pt x="184" y="124"/>
                      </a:lnTo>
                      <a:lnTo>
                        <a:pt x="186" y="140"/>
                      </a:lnTo>
                      <a:lnTo>
                        <a:pt x="194" y="140"/>
                      </a:lnTo>
                      <a:lnTo>
                        <a:pt x="194" y="148"/>
                      </a:lnTo>
                      <a:lnTo>
                        <a:pt x="186" y="150"/>
                      </a:lnTo>
                      <a:lnTo>
                        <a:pt x="182" y="158"/>
                      </a:lnTo>
                      <a:lnTo>
                        <a:pt x="172" y="162"/>
                      </a:lnTo>
                      <a:lnTo>
                        <a:pt x="160" y="156"/>
                      </a:lnTo>
                      <a:lnTo>
                        <a:pt x="150" y="154"/>
                      </a:lnTo>
                      <a:lnTo>
                        <a:pt x="138" y="152"/>
                      </a:lnTo>
                      <a:lnTo>
                        <a:pt x="128" y="156"/>
                      </a:lnTo>
                      <a:lnTo>
                        <a:pt x="122" y="162"/>
                      </a:lnTo>
                      <a:lnTo>
                        <a:pt x="122" y="172"/>
                      </a:lnTo>
                      <a:lnTo>
                        <a:pt x="106" y="172"/>
                      </a:lnTo>
                      <a:lnTo>
                        <a:pt x="92" y="166"/>
                      </a:lnTo>
                      <a:lnTo>
                        <a:pt x="80" y="168"/>
                      </a:lnTo>
                      <a:lnTo>
                        <a:pt x="64" y="162"/>
                      </a:lnTo>
                      <a:lnTo>
                        <a:pt x="50" y="156"/>
                      </a:lnTo>
                      <a:lnTo>
                        <a:pt x="50" y="144"/>
                      </a:lnTo>
                      <a:lnTo>
                        <a:pt x="56" y="128"/>
                      </a:lnTo>
                      <a:lnTo>
                        <a:pt x="56" y="116"/>
                      </a:lnTo>
                      <a:lnTo>
                        <a:pt x="64" y="116"/>
                      </a:lnTo>
                      <a:lnTo>
                        <a:pt x="56" y="98"/>
                      </a:lnTo>
                      <a:lnTo>
                        <a:pt x="44" y="90"/>
                      </a:lnTo>
                      <a:lnTo>
                        <a:pt x="42" y="82"/>
                      </a:lnTo>
                      <a:lnTo>
                        <a:pt x="36" y="76"/>
                      </a:lnTo>
                      <a:lnTo>
                        <a:pt x="26" y="70"/>
                      </a:lnTo>
                      <a:lnTo>
                        <a:pt x="18" y="66"/>
                      </a:lnTo>
                      <a:lnTo>
                        <a:pt x="6" y="66"/>
                      </a:lnTo>
                      <a:lnTo>
                        <a:pt x="0" y="60"/>
                      </a:lnTo>
                      <a:lnTo>
                        <a:pt x="2" y="52"/>
                      </a:lnTo>
                      <a:lnTo>
                        <a:pt x="8" y="50"/>
                      </a:lnTo>
                      <a:lnTo>
                        <a:pt x="18" y="48"/>
                      </a:lnTo>
                      <a:lnTo>
                        <a:pt x="26" y="48"/>
                      </a:lnTo>
                      <a:lnTo>
                        <a:pt x="32" y="54"/>
                      </a:lnTo>
                      <a:lnTo>
                        <a:pt x="40" y="50"/>
                      </a:lnTo>
                      <a:lnTo>
                        <a:pt x="48" y="52"/>
                      </a:lnTo>
                      <a:lnTo>
                        <a:pt x="54" y="46"/>
                      </a:lnTo>
                      <a:lnTo>
                        <a:pt x="50" y="36"/>
                      </a:lnTo>
                      <a:lnTo>
                        <a:pt x="48" y="30"/>
                      </a:lnTo>
                      <a:lnTo>
                        <a:pt x="54" y="30"/>
                      </a:lnTo>
                      <a:lnTo>
                        <a:pt x="62" y="36"/>
                      </a:lnTo>
                      <a:lnTo>
                        <a:pt x="76" y="34"/>
                      </a:lnTo>
                      <a:lnTo>
                        <a:pt x="84" y="28"/>
                      </a:lnTo>
                      <a:lnTo>
                        <a:pt x="96" y="22"/>
                      </a:lnTo>
                      <a:lnTo>
                        <a:pt x="106" y="18"/>
                      </a:lnTo>
                      <a:lnTo>
                        <a:pt x="106" y="4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0" name="Freeform 157">
                  <a:extLst>
                    <a:ext uri="{FF2B5EF4-FFF2-40B4-BE49-F238E27FC236}">
                      <a16:creationId xmlns:a16="http://schemas.microsoft.com/office/drawing/2014/main" id="{11A65005-F386-3C45-9ABF-1B6CFB407A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17771" y="3860927"/>
                  <a:ext cx="85725" cy="152400"/>
                </a:xfrm>
                <a:custGeom>
                  <a:avLst/>
                  <a:gdLst/>
                  <a:ahLst/>
                  <a:cxnLst>
                    <a:cxn ang="0">
                      <a:pos x="36" y="96"/>
                    </a:cxn>
                    <a:cxn ang="0">
                      <a:pos x="24" y="96"/>
                    </a:cxn>
                    <a:cxn ang="0">
                      <a:pos x="12" y="96"/>
                    </a:cxn>
                    <a:cxn ang="0">
                      <a:pos x="12" y="88"/>
                    </a:cxn>
                    <a:cxn ang="0">
                      <a:pos x="12" y="72"/>
                    </a:cxn>
                    <a:cxn ang="0">
                      <a:pos x="8" y="70"/>
                    </a:cxn>
                    <a:cxn ang="0">
                      <a:pos x="0" y="60"/>
                    </a:cxn>
                    <a:cxn ang="0">
                      <a:pos x="8" y="50"/>
                    </a:cxn>
                    <a:cxn ang="0">
                      <a:pos x="10" y="40"/>
                    </a:cxn>
                    <a:cxn ang="0">
                      <a:pos x="14" y="26"/>
                    </a:cxn>
                    <a:cxn ang="0">
                      <a:pos x="12" y="14"/>
                    </a:cxn>
                    <a:cxn ang="0">
                      <a:pos x="14" y="0"/>
                    </a:cxn>
                    <a:cxn ang="0">
                      <a:pos x="20" y="2"/>
                    </a:cxn>
                    <a:cxn ang="0">
                      <a:pos x="26" y="8"/>
                    </a:cxn>
                    <a:cxn ang="0">
                      <a:pos x="38" y="6"/>
                    </a:cxn>
                    <a:cxn ang="0">
                      <a:pos x="48" y="6"/>
                    </a:cxn>
                    <a:cxn ang="0">
                      <a:pos x="54" y="14"/>
                    </a:cxn>
                    <a:cxn ang="0">
                      <a:pos x="52" y="20"/>
                    </a:cxn>
                    <a:cxn ang="0">
                      <a:pos x="42" y="22"/>
                    </a:cxn>
                    <a:cxn ang="0">
                      <a:pos x="42" y="36"/>
                    </a:cxn>
                    <a:cxn ang="0">
                      <a:pos x="42" y="46"/>
                    </a:cxn>
                    <a:cxn ang="0">
                      <a:pos x="40" y="50"/>
                    </a:cxn>
                    <a:cxn ang="0">
                      <a:pos x="34" y="54"/>
                    </a:cxn>
                    <a:cxn ang="0">
                      <a:pos x="34" y="58"/>
                    </a:cxn>
                    <a:cxn ang="0">
                      <a:pos x="40" y="66"/>
                    </a:cxn>
                    <a:cxn ang="0">
                      <a:pos x="34" y="70"/>
                    </a:cxn>
                    <a:cxn ang="0">
                      <a:pos x="36" y="76"/>
                    </a:cxn>
                    <a:cxn ang="0">
                      <a:pos x="38" y="82"/>
                    </a:cxn>
                    <a:cxn ang="0">
                      <a:pos x="32" y="86"/>
                    </a:cxn>
                    <a:cxn ang="0">
                      <a:pos x="36" y="96"/>
                    </a:cxn>
                  </a:cxnLst>
                  <a:rect l="0" t="0" r="r" b="b"/>
                  <a:pathLst>
                    <a:path w="54" h="96">
                      <a:moveTo>
                        <a:pt x="36" y="96"/>
                      </a:moveTo>
                      <a:lnTo>
                        <a:pt x="24" y="96"/>
                      </a:lnTo>
                      <a:lnTo>
                        <a:pt x="12" y="96"/>
                      </a:lnTo>
                      <a:lnTo>
                        <a:pt x="12" y="88"/>
                      </a:lnTo>
                      <a:lnTo>
                        <a:pt x="12" y="72"/>
                      </a:lnTo>
                      <a:lnTo>
                        <a:pt x="8" y="70"/>
                      </a:lnTo>
                      <a:lnTo>
                        <a:pt x="0" y="60"/>
                      </a:lnTo>
                      <a:lnTo>
                        <a:pt x="8" y="50"/>
                      </a:lnTo>
                      <a:lnTo>
                        <a:pt x="10" y="40"/>
                      </a:lnTo>
                      <a:lnTo>
                        <a:pt x="14" y="26"/>
                      </a:lnTo>
                      <a:lnTo>
                        <a:pt x="12" y="14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6" y="8"/>
                      </a:lnTo>
                      <a:lnTo>
                        <a:pt x="38" y="6"/>
                      </a:lnTo>
                      <a:lnTo>
                        <a:pt x="48" y="6"/>
                      </a:lnTo>
                      <a:lnTo>
                        <a:pt x="54" y="14"/>
                      </a:lnTo>
                      <a:lnTo>
                        <a:pt x="52" y="20"/>
                      </a:lnTo>
                      <a:lnTo>
                        <a:pt x="42" y="22"/>
                      </a:lnTo>
                      <a:lnTo>
                        <a:pt x="42" y="36"/>
                      </a:lnTo>
                      <a:lnTo>
                        <a:pt x="42" y="46"/>
                      </a:lnTo>
                      <a:lnTo>
                        <a:pt x="40" y="50"/>
                      </a:lnTo>
                      <a:lnTo>
                        <a:pt x="34" y="54"/>
                      </a:lnTo>
                      <a:lnTo>
                        <a:pt x="34" y="58"/>
                      </a:lnTo>
                      <a:lnTo>
                        <a:pt x="40" y="66"/>
                      </a:lnTo>
                      <a:lnTo>
                        <a:pt x="34" y="70"/>
                      </a:lnTo>
                      <a:lnTo>
                        <a:pt x="36" y="76"/>
                      </a:lnTo>
                      <a:lnTo>
                        <a:pt x="38" y="82"/>
                      </a:lnTo>
                      <a:lnTo>
                        <a:pt x="32" y="86"/>
                      </a:lnTo>
                      <a:lnTo>
                        <a:pt x="36" y="9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1" name="Freeform 158">
                  <a:extLst>
                    <a:ext uri="{FF2B5EF4-FFF2-40B4-BE49-F238E27FC236}">
                      <a16:creationId xmlns:a16="http://schemas.microsoft.com/office/drawing/2014/main" id="{CF6E574A-31D2-F541-858E-69416A59DA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24121" y="3816477"/>
                  <a:ext cx="311150" cy="225425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6" y="22"/>
                    </a:cxn>
                    <a:cxn ang="0">
                      <a:pos x="0" y="12"/>
                    </a:cxn>
                    <a:cxn ang="0">
                      <a:pos x="4" y="8"/>
                    </a:cxn>
                    <a:cxn ang="0">
                      <a:pos x="16" y="4"/>
                    </a:cxn>
                    <a:cxn ang="0">
                      <a:pos x="24" y="0"/>
                    </a:cxn>
                    <a:cxn ang="0">
                      <a:pos x="46" y="2"/>
                    </a:cxn>
                    <a:cxn ang="0">
                      <a:pos x="66" y="4"/>
                    </a:cxn>
                    <a:cxn ang="0">
                      <a:pos x="78" y="8"/>
                    </a:cxn>
                    <a:cxn ang="0">
                      <a:pos x="96" y="6"/>
                    </a:cxn>
                    <a:cxn ang="0">
                      <a:pos x="114" y="8"/>
                    </a:cxn>
                    <a:cxn ang="0">
                      <a:pos x="122" y="8"/>
                    </a:cxn>
                    <a:cxn ang="0">
                      <a:pos x="136" y="14"/>
                    </a:cxn>
                    <a:cxn ang="0">
                      <a:pos x="152" y="20"/>
                    </a:cxn>
                    <a:cxn ang="0">
                      <a:pos x="164" y="18"/>
                    </a:cxn>
                    <a:cxn ang="0">
                      <a:pos x="178" y="24"/>
                    </a:cxn>
                    <a:cxn ang="0">
                      <a:pos x="194" y="24"/>
                    </a:cxn>
                    <a:cxn ang="0">
                      <a:pos x="196" y="28"/>
                    </a:cxn>
                    <a:cxn ang="0">
                      <a:pos x="194" y="38"/>
                    </a:cxn>
                    <a:cxn ang="0">
                      <a:pos x="188" y="42"/>
                    </a:cxn>
                    <a:cxn ang="0">
                      <a:pos x="178" y="48"/>
                    </a:cxn>
                    <a:cxn ang="0">
                      <a:pos x="166" y="48"/>
                    </a:cxn>
                    <a:cxn ang="0">
                      <a:pos x="160" y="58"/>
                    </a:cxn>
                    <a:cxn ang="0">
                      <a:pos x="150" y="68"/>
                    </a:cxn>
                    <a:cxn ang="0">
                      <a:pos x="144" y="76"/>
                    </a:cxn>
                    <a:cxn ang="0">
                      <a:pos x="142" y="86"/>
                    </a:cxn>
                    <a:cxn ang="0">
                      <a:pos x="146" y="96"/>
                    </a:cxn>
                    <a:cxn ang="0">
                      <a:pos x="140" y="102"/>
                    </a:cxn>
                    <a:cxn ang="0">
                      <a:pos x="132" y="114"/>
                    </a:cxn>
                    <a:cxn ang="0">
                      <a:pos x="122" y="116"/>
                    </a:cxn>
                    <a:cxn ang="0">
                      <a:pos x="116" y="126"/>
                    </a:cxn>
                    <a:cxn ang="0">
                      <a:pos x="102" y="132"/>
                    </a:cxn>
                    <a:cxn ang="0">
                      <a:pos x="86" y="132"/>
                    </a:cxn>
                    <a:cxn ang="0">
                      <a:pos x="74" y="134"/>
                    </a:cxn>
                    <a:cxn ang="0">
                      <a:pos x="62" y="140"/>
                    </a:cxn>
                    <a:cxn ang="0">
                      <a:pos x="56" y="142"/>
                    </a:cxn>
                    <a:cxn ang="0">
                      <a:pos x="46" y="136"/>
                    </a:cxn>
                    <a:cxn ang="0">
                      <a:pos x="44" y="128"/>
                    </a:cxn>
                    <a:cxn ang="0">
                      <a:pos x="38" y="124"/>
                    </a:cxn>
                    <a:cxn ang="0">
                      <a:pos x="32" y="124"/>
                    </a:cxn>
                    <a:cxn ang="0">
                      <a:pos x="28" y="114"/>
                    </a:cxn>
                    <a:cxn ang="0">
                      <a:pos x="34" y="110"/>
                    </a:cxn>
                    <a:cxn ang="0">
                      <a:pos x="30" y="98"/>
                    </a:cxn>
                    <a:cxn ang="0">
                      <a:pos x="36" y="94"/>
                    </a:cxn>
                    <a:cxn ang="0">
                      <a:pos x="30" y="86"/>
                    </a:cxn>
                    <a:cxn ang="0">
                      <a:pos x="30" y="82"/>
                    </a:cxn>
                    <a:cxn ang="0">
                      <a:pos x="36" y="78"/>
                    </a:cxn>
                    <a:cxn ang="0">
                      <a:pos x="38" y="74"/>
                    </a:cxn>
                    <a:cxn ang="0">
                      <a:pos x="38" y="50"/>
                    </a:cxn>
                    <a:cxn ang="0">
                      <a:pos x="48" y="48"/>
                    </a:cxn>
                    <a:cxn ang="0">
                      <a:pos x="50" y="42"/>
                    </a:cxn>
                    <a:cxn ang="0">
                      <a:pos x="44" y="34"/>
                    </a:cxn>
                    <a:cxn ang="0">
                      <a:pos x="22" y="36"/>
                    </a:cxn>
                    <a:cxn ang="0">
                      <a:pos x="16" y="30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196" h="142">
                      <a:moveTo>
                        <a:pt x="10" y="28"/>
                      </a:moveTo>
                      <a:lnTo>
                        <a:pt x="6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6" y="4"/>
                      </a:lnTo>
                      <a:lnTo>
                        <a:pt x="24" y="0"/>
                      </a:lnTo>
                      <a:lnTo>
                        <a:pt x="46" y="2"/>
                      </a:lnTo>
                      <a:lnTo>
                        <a:pt x="66" y="4"/>
                      </a:lnTo>
                      <a:lnTo>
                        <a:pt x="78" y="8"/>
                      </a:lnTo>
                      <a:lnTo>
                        <a:pt x="96" y="6"/>
                      </a:lnTo>
                      <a:lnTo>
                        <a:pt x="114" y="8"/>
                      </a:lnTo>
                      <a:lnTo>
                        <a:pt x="122" y="8"/>
                      </a:lnTo>
                      <a:lnTo>
                        <a:pt x="136" y="14"/>
                      </a:lnTo>
                      <a:lnTo>
                        <a:pt x="152" y="20"/>
                      </a:lnTo>
                      <a:lnTo>
                        <a:pt x="164" y="18"/>
                      </a:lnTo>
                      <a:lnTo>
                        <a:pt x="178" y="24"/>
                      </a:lnTo>
                      <a:lnTo>
                        <a:pt x="194" y="24"/>
                      </a:lnTo>
                      <a:lnTo>
                        <a:pt x="196" y="28"/>
                      </a:lnTo>
                      <a:lnTo>
                        <a:pt x="194" y="38"/>
                      </a:lnTo>
                      <a:lnTo>
                        <a:pt x="188" y="42"/>
                      </a:lnTo>
                      <a:lnTo>
                        <a:pt x="178" y="48"/>
                      </a:lnTo>
                      <a:lnTo>
                        <a:pt x="166" y="48"/>
                      </a:lnTo>
                      <a:lnTo>
                        <a:pt x="160" y="58"/>
                      </a:lnTo>
                      <a:lnTo>
                        <a:pt x="150" y="68"/>
                      </a:lnTo>
                      <a:lnTo>
                        <a:pt x="144" y="76"/>
                      </a:lnTo>
                      <a:lnTo>
                        <a:pt x="142" y="86"/>
                      </a:lnTo>
                      <a:lnTo>
                        <a:pt x="146" y="96"/>
                      </a:lnTo>
                      <a:lnTo>
                        <a:pt x="140" y="102"/>
                      </a:lnTo>
                      <a:lnTo>
                        <a:pt x="132" y="114"/>
                      </a:lnTo>
                      <a:lnTo>
                        <a:pt x="122" y="116"/>
                      </a:lnTo>
                      <a:lnTo>
                        <a:pt x="116" y="126"/>
                      </a:lnTo>
                      <a:lnTo>
                        <a:pt x="102" y="132"/>
                      </a:lnTo>
                      <a:lnTo>
                        <a:pt x="86" y="132"/>
                      </a:lnTo>
                      <a:lnTo>
                        <a:pt x="74" y="134"/>
                      </a:lnTo>
                      <a:lnTo>
                        <a:pt x="62" y="140"/>
                      </a:lnTo>
                      <a:lnTo>
                        <a:pt x="56" y="142"/>
                      </a:lnTo>
                      <a:lnTo>
                        <a:pt x="46" y="136"/>
                      </a:lnTo>
                      <a:lnTo>
                        <a:pt x="44" y="128"/>
                      </a:lnTo>
                      <a:lnTo>
                        <a:pt x="38" y="124"/>
                      </a:lnTo>
                      <a:lnTo>
                        <a:pt x="32" y="124"/>
                      </a:lnTo>
                      <a:lnTo>
                        <a:pt x="28" y="114"/>
                      </a:lnTo>
                      <a:lnTo>
                        <a:pt x="34" y="110"/>
                      </a:lnTo>
                      <a:lnTo>
                        <a:pt x="30" y="98"/>
                      </a:lnTo>
                      <a:lnTo>
                        <a:pt x="36" y="94"/>
                      </a:lnTo>
                      <a:lnTo>
                        <a:pt x="30" y="86"/>
                      </a:lnTo>
                      <a:lnTo>
                        <a:pt x="30" y="82"/>
                      </a:lnTo>
                      <a:lnTo>
                        <a:pt x="36" y="78"/>
                      </a:lnTo>
                      <a:lnTo>
                        <a:pt x="38" y="74"/>
                      </a:lnTo>
                      <a:lnTo>
                        <a:pt x="38" y="50"/>
                      </a:lnTo>
                      <a:lnTo>
                        <a:pt x="48" y="48"/>
                      </a:lnTo>
                      <a:lnTo>
                        <a:pt x="50" y="42"/>
                      </a:lnTo>
                      <a:lnTo>
                        <a:pt x="44" y="34"/>
                      </a:lnTo>
                      <a:lnTo>
                        <a:pt x="22" y="36"/>
                      </a:lnTo>
                      <a:lnTo>
                        <a:pt x="16" y="30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2" name="Freeform 159">
                  <a:extLst>
                    <a:ext uri="{FF2B5EF4-FFF2-40B4-BE49-F238E27FC236}">
                      <a16:creationId xmlns:a16="http://schemas.microsoft.com/office/drawing/2014/main" id="{F103240C-C9B1-9B46-A6BA-CB1416A29C7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78146" y="3845052"/>
                  <a:ext cx="22225" cy="412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6" y="26"/>
                    </a:cxn>
                    <a:cxn ang="0">
                      <a:pos x="10" y="18"/>
                    </a:cxn>
                    <a:cxn ang="0">
                      <a:pos x="8" y="12"/>
                    </a:cxn>
                    <a:cxn ang="0">
                      <a:pos x="14" y="1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6">
                      <a:moveTo>
                        <a:pt x="10" y="0"/>
                      </a:move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6" y="26"/>
                      </a:lnTo>
                      <a:lnTo>
                        <a:pt x="10" y="18"/>
                      </a:lnTo>
                      <a:lnTo>
                        <a:pt x="8" y="12"/>
                      </a:lnTo>
                      <a:lnTo>
                        <a:pt x="14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3" name="Freeform 160">
                  <a:extLst>
                    <a:ext uri="{FF2B5EF4-FFF2-40B4-BE49-F238E27FC236}">
                      <a16:creationId xmlns:a16="http://schemas.microsoft.com/office/drawing/2014/main" id="{C2318E51-7517-AB44-B582-01E1650D96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8621" y="3899027"/>
                  <a:ext cx="31750" cy="603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4"/>
                    </a:cxn>
                    <a:cxn ang="0">
                      <a:pos x="2" y="4"/>
                    </a:cxn>
                    <a:cxn ang="0">
                      <a:pos x="0" y="12"/>
                    </a:cxn>
                    <a:cxn ang="0">
                      <a:pos x="4" y="16"/>
                    </a:cxn>
                    <a:cxn ang="0">
                      <a:pos x="4" y="26"/>
                    </a:cxn>
                    <a:cxn ang="0">
                      <a:pos x="4" y="36"/>
                    </a:cxn>
                    <a:cxn ang="0">
                      <a:pos x="10" y="38"/>
                    </a:cxn>
                    <a:cxn ang="0">
                      <a:pos x="14" y="34"/>
                    </a:cxn>
                    <a:cxn ang="0">
                      <a:pos x="20" y="28"/>
                    </a:cxn>
                    <a:cxn ang="0">
                      <a:pos x="18" y="14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0" h="38">
                      <a:moveTo>
                        <a:pt x="10" y="0"/>
                      </a:moveTo>
                      <a:lnTo>
                        <a:pt x="8" y="4"/>
                      </a:lnTo>
                      <a:lnTo>
                        <a:pt x="2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4" y="26"/>
                      </a:lnTo>
                      <a:lnTo>
                        <a:pt x="4" y="36"/>
                      </a:lnTo>
                      <a:lnTo>
                        <a:pt x="10" y="38"/>
                      </a:lnTo>
                      <a:lnTo>
                        <a:pt x="14" y="34"/>
                      </a:lnTo>
                      <a:lnTo>
                        <a:pt x="20" y="28"/>
                      </a:lnTo>
                      <a:lnTo>
                        <a:pt x="18" y="14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4" name="Freeform 161">
                  <a:extLst>
                    <a:ext uri="{FF2B5EF4-FFF2-40B4-BE49-F238E27FC236}">
                      <a16:creationId xmlns:a16="http://schemas.microsoft.com/office/drawing/2014/main" id="{CB882DC5-A0BC-4846-8380-B59FDD04EA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22571" y="3572002"/>
                  <a:ext cx="95250" cy="603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" y="2"/>
                    </a:cxn>
                    <a:cxn ang="0">
                      <a:pos x="26" y="2"/>
                    </a:cxn>
                    <a:cxn ang="0">
                      <a:pos x="38" y="0"/>
                    </a:cxn>
                    <a:cxn ang="0">
                      <a:pos x="46" y="2"/>
                    </a:cxn>
                    <a:cxn ang="0">
                      <a:pos x="50" y="4"/>
                    </a:cxn>
                    <a:cxn ang="0">
                      <a:pos x="56" y="12"/>
                    </a:cxn>
                    <a:cxn ang="0">
                      <a:pos x="60" y="20"/>
                    </a:cxn>
                    <a:cxn ang="0">
                      <a:pos x="58" y="26"/>
                    </a:cxn>
                    <a:cxn ang="0">
                      <a:pos x="52" y="26"/>
                    </a:cxn>
                    <a:cxn ang="0">
                      <a:pos x="52" y="38"/>
                    </a:cxn>
                    <a:cxn ang="0">
                      <a:pos x="46" y="38"/>
                    </a:cxn>
                    <a:cxn ang="0">
                      <a:pos x="38" y="34"/>
                    </a:cxn>
                    <a:cxn ang="0">
                      <a:pos x="36" y="30"/>
                    </a:cxn>
                    <a:cxn ang="0">
                      <a:pos x="24" y="26"/>
                    </a:cxn>
                    <a:cxn ang="0">
                      <a:pos x="10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0" h="38">
                      <a:moveTo>
                        <a:pt x="0" y="6"/>
                      </a:moveTo>
                      <a:lnTo>
                        <a:pt x="12" y="2"/>
                      </a:lnTo>
                      <a:lnTo>
                        <a:pt x="26" y="2"/>
                      </a:lnTo>
                      <a:lnTo>
                        <a:pt x="38" y="0"/>
                      </a:lnTo>
                      <a:lnTo>
                        <a:pt x="46" y="2"/>
                      </a:lnTo>
                      <a:lnTo>
                        <a:pt x="50" y="4"/>
                      </a:lnTo>
                      <a:lnTo>
                        <a:pt x="56" y="12"/>
                      </a:lnTo>
                      <a:lnTo>
                        <a:pt x="60" y="20"/>
                      </a:lnTo>
                      <a:lnTo>
                        <a:pt x="58" y="26"/>
                      </a:lnTo>
                      <a:lnTo>
                        <a:pt x="52" y="26"/>
                      </a:lnTo>
                      <a:lnTo>
                        <a:pt x="52" y="38"/>
                      </a:lnTo>
                      <a:lnTo>
                        <a:pt x="46" y="38"/>
                      </a:lnTo>
                      <a:lnTo>
                        <a:pt x="38" y="34"/>
                      </a:lnTo>
                      <a:lnTo>
                        <a:pt x="36" y="30"/>
                      </a:lnTo>
                      <a:lnTo>
                        <a:pt x="24" y="26"/>
                      </a:lnTo>
                      <a:lnTo>
                        <a:pt x="1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5" name="Freeform 162">
                  <a:extLst>
                    <a:ext uri="{FF2B5EF4-FFF2-40B4-BE49-F238E27FC236}">
                      <a16:creationId xmlns:a16="http://schemas.microsoft.com/office/drawing/2014/main" id="{D9EA54C7-EB82-1B4B-9C83-415F326F75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1621" y="3498977"/>
                  <a:ext cx="95250" cy="88900"/>
                </a:xfrm>
                <a:custGeom>
                  <a:avLst/>
                  <a:gdLst/>
                  <a:ahLst/>
                  <a:cxnLst>
                    <a:cxn ang="0">
                      <a:pos x="44" y="56"/>
                    </a:cxn>
                    <a:cxn ang="0">
                      <a:pos x="38" y="50"/>
                    </a:cxn>
                    <a:cxn ang="0">
                      <a:pos x="26" y="46"/>
                    </a:cxn>
                    <a:cxn ang="0">
                      <a:pos x="14" y="48"/>
                    </a:cxn>
                    <a:cxn ang="0">
                      <a:pos x="0" y="48"/>
                    </a:cxn>
                    <a:cxn ang="0">
                      <a:pos x="10" y="40"/>
                    </a:cxn>
                    <a:cxn ang="0">
                      <a:pos x="16" y="32"/>
                    </a:cxn>
                    <a:cxn ang="0">
                      <a:pos x="16" y="22"/>
                    </a:cxn>
                    <a:cxn ang="0">
                      <a:pos x="18" y="16"/>
                    </a:cxn>
                    <a:cxn ang="0">
                      <a:pos x="26" y="12"/>
                    </a:cxn>
                    <a:cxn ang="0">
                      <a:pos x="30" y="18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34" y="8"/>
                    </a:cxn>
                    <a:cxn ang="0">
                      <a:pos x="42" y="2"/>
                    </a:cxn>
                    <a:cxn ang="0">
                      <a:pos x="54" y="0"/>
                    </a:cxn>
                    <a:cxn ang="0">
                      <a:pos x="60" y="14"/>
                    </a:cxn>
                    <a:cxn ang="0">
                      <a:pos x="56" y="20"/>
                    </a:cxn>
                    <a:cxn ang="0">
                      <a:pos x="56" y="30"/>
                    </a:cxn>
                    <a:cxn ang="0">
                      <a:pos x="50" y="34"/>
                    </a:cxn>
                    <a:cxn ang="0">
                      <a:pos x="44" y="38"/>
                    </a:cxn>
                    <a:cxn ang="0">
                      <a:pos x="44" y="46"/>
                    </a:cxn>
                    <a:cxn ang="0">
                      <a:pos x="44" y="56"/>
                    </a:cxn>
                  </a:cxnLst>
                  <a:rect l="0" t="0" r="r" b="b"/>
                  <a:pathLst>
                    <a:path w="60" h="56">
                      <a:moveTo>
                        <a:pt x="44" y="56"/>
                      </a:moveTo>
                      <a:lnTo>
                        <a:pt x="38" y="50"/>
                      </a:lnTo>
                      <a:lnTo>
                        <a:pt x="26" y="46"/>
                      </a:lnTo>
                      <a:lnTo>
                        <a:pt x="14" y="48"/>
                      </a:lnTo>
                      <a:lnTo>
                        <a:pt x="0" y="48"/>
                      </a:lnTo>
                      <a:lnTo>
                        <a:pt x="10" y="40"/>
                      </a:lnTo>
                      <a:lnTo>
                        <a:pt x="16" y="32"/>
                      </a:lnTo>
                      <a:lnTo>
                        <a:pt x="16" y="22"/>
                      </a:lnTo>
                      <a:lnTo>
                        <a:pt x="18" y="16"/>
                      </a:lnTo>
                      <a:lnTo>
                        <a:pt x="26" y="12"/>
                      </a:lnTo>
                      <a:lnTo>
                        <a:pt x="30" y="18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34" y="8"/>
                      </a:lnTo>
                      <a:lnTo>
                        <a:pt x="42" y="2"/>
                      </a:lnTo>
                      <a:lnTo>
                        <a:pt x="54" y="0"/>
                      </a:lnTo>
                      <a:lnTo>
                        <a:pt x="60" y="14"/>
                      </a:lnTo>
                      <a:lnTo>
                        <a:pt x="56" y="20"/>
                      </a:lnTo>
                      <a:lnTo>
                        <a:pt x="56" y="30"/>
                      </a:lnTo>
                      <a:lnTo>
                        <a:pt x="50" y="34"/>
                      </a:lnTo>
                      <a:lnTo>
                        <a:pt x="44" y="38"/>
                      </a:lnTo>
                      <a:lnTo>
                        <a:pt x="44" y="46"/>
                      </a:lnTo>
                      <a:lnTo>
                        <a:pt x="44" y="5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6" name="Freeform 163">
                  <a:extLst>
                    <a:ext uri="{FF2B5EF4-FFF2-40B4-BE49-F238E27FC236}">
                      <a16:creationId xmlns:a16="http://schemas.microsoft.com/office/drawing/2014/main" id="{C3E69933-8D36-C04F-B797-897A6CC636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62271" y="3356102"/>
                  <a:ext cx="66675" cy="98425"/>
                </a:xfrm>
                <a:custGeom>
                  <a:avLst/>
                  <a:gdLst/>
                  <a:ahLst/>
                  <a:cxnLst>
                    <a:cxn ang="0">
                      <a:pos x="24" y="60"/>
                    </a:cxn>
                    <a:cxn ang="0">
                      <a:pos x="14" y="62"/>
                    </a:cxn>
                    <a:cxn ang="0">
                      <a:pos x="8" y="54"/>
                    </a:cxn>
                    <a:cxn ang="0">
                      <a:pos x="4" y="46"/>
                    </a:cxn>
                    <a:cxn ang="0">
                      <a:pos x="0" y="34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14" y="18"/>
                    </a:cxn>
                    <a:cxn ang="0">
                      <a:pos x="22" y="12"/>
                    </a:cxn>
                    <a:cxn ang="0">
                      <a:pos x="26" y="6"/>
                    </a:cxn>
                    <a:cxn ang="0">
                      <a:pos x="34" y="0"/>
                    </a:cxn>
                    <a:cxn ang="0">
                      <a:pos x="38" y="4"/>
                    </a:cxn>
                    <a:cxn ang="0">
                      <a:pos x="36" y="12"/>
                    </a:cxn>
                    <a:cxn ang="0">
                      <a:pos x="32" y="16"/>
                    </a:cxn>
                    <a:cxn ang="0">
                      <a:pos x="34" y="22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32" y="34"/>
                    </a:cxn>
                    <a:cxn ang="0">
                      <a:pos x="24" y="38"/>
                    </a:cxn>
                    <a:cxn ang="0">
                      <a:pos x="22" y="44"/>
                    </a:cxn>
                    <a:cxn ang="0">
                      <a:pos x="20" y="52"/>
                    </a:cxn>
                    <a:cxn ang="0">
                      <a:pos x="24" y="60"/>
                    </a:cxn>
                  </a:cxnLst>
                  <a:rect l="0" t="0" r="r" b="b"/>
                  <a:pathLst>
                    <a:path w="42" h="62">
                      <a:moveTo>
                        <a:pt x="24" y="60"/>
                      </a:moveTo>
                      <a:lnTo>
                        <a:pt x="14" y="62"/>
                      </a:lnTo>
                      <a:lnTo>
                        <a:pt x="8" y="54"/>
                      </a:lnTo>
                      <a:lnTo>
                        <a:pt x="4" y="46"/>
                      </a:lnTo>
                      <a:lnTo>
                        <a:pt x="0" y="34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14" y="18"/>
                      </a:lnTo>
                      <a:lnTo>
                        <a:pt x="22" y="12"/>
                      </a:lnTo>
                      <a:lnTo>
                        <a:pt x="26" y="6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6" y="12"/>
                      </a:lnTo>
                      <a:lnTo>
                        <a:pt x="32" y="16"/>
                      </a:lnTo>
                      <a:lnTo>
                        <a:pt x="34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32" y="34"/>
                      </a:lnTo>
                      <a:lnTo>
                        <a:pt x="24" y="38"/>
                      </a:lnTo>
                      <a:lnTo>
                        <a:pt x="22" y="44"/>
                      </a:lnTo>
                      <a:lnTo>
                        <a:pt x="20" y="52"/>
                      </a:lnTo>
                      <a:lnTo>
                        <a:pt x="24" y="6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7" name="Freeform 164">
                  <a:extLst>
                    <a:ext uri="{FF2B5EF4-FFF2-40B4-BE49-F238E27FC236}">
                      <a16:creationId xmlns:a16="http://schemas.microsoft.com/office/drawing/2014/main" id="{C2C5387C-F191-F644-AD58-4A6F8FEEC2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09896" y="3425952"/>
                  <a:ext cx="19050" cy="222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0"/>
                    </a:cxn>
                    <a:cxn ang="0">
                      <a:pos x="12" y="8"/>
                    </a:cxn>
                    <a:cxn ang="0">
                      <a:pos x="12" y="14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4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2" y="8"/>
                      </a:lnTo>
                      <a:lnTo>
                        <a:pt x="12" y="14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8" name="Freeform 165">
                  <a:extLst>
                    <a:ext uri="{FF2B5EF4-FFF2-40B4-BE49-F238E27FC236}">
                      <a16:creationId xmlns:a16="http://schemas.microsoft.com/office/drawing/2014/main" id="{4E56F6E3-5ADD-1744-BF17-4E1A01B3F0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38471" y="3410077"/>
                  <a:ext cx="39688" cy="3810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" y="6"/>
                    </a:cxn>
                    <a:cxn ang="0">
                      <a:pos x="15" y="8"/>
                    </a:cxn>
                    <a:cxn ang="0">
                      <a:pos x="15" y="2"/>
                    </a:cxn>
                    <a:cxn ang="0">
                      <a:pos x="23" y="0"/>
                    </a:cxn>
                    <a:cxn ang="0">
                      <a:pos x="25" y="4"/>
                    </a:cxn>
                    <a:cxn ang="0">
                      <a:pos x="21" y="10"/>
                    </a:cxn>
                    <a:cxn ang="0">
                      <a:pos x="15" y="12"/>
                    </a:cxn>
                    <a:cxn ang="0">
                      <a:pos x="15" y="18"/>
                    </a:cxn>
                    <a:cxn ang="0">
                      <a:pos x="15" y="24"/>
                    </a:cxn>
                    <a:cxn ang="0">
                      <a:pos x="3" y="20"/>
                    </a:cxn>
                    <a:cxn ang="0">
                      <a:pos x="0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5" h="24">
                      <a:moveTo>
                        <a:pt x="0" y="6"/>
                      </a:moveTo>
                      <a:lnTo>
                        <a:pt x="7" y="6"/>
                      </a:ln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25" y="4"/>
                      </a:lnTo>
                      <a:lnTo>
                        <a:pt x="21" y="10"/>
                      </a:lnTo>
                      <a:lnTo>
                        <a:pt x="15" y="12"/>
                      </a:lnTo>
                      <a:lnTo>
                        <a:pt x="15" y="18"/>
                      </a:lnTo>
                      <a:lnTo>
                        <a:pt x="15" y="24"/>
                      </a:lnTo>
                      <a:lnTo>
                        <a:pt x="3" y="20"/>
                      </a:lnTo>
                      <a:lnTo>
                        <a:pt x="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79" name="Freeform 166">
                  <a:extLst>
                    <a:ext uri="{FF2B5EF4-FFF2-40B4-BE49-F238E27FC236}">
                      <a16:creationId xmlns:a16="http://schemas.microsoft.com/office/drawing/2014/main" id="{8424A597-B770-914D-B1FB-869BF8367C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1471" y="3451352"/>
                  <a:ext cx="227013" cy="2508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28"/>
                    </a:cxn>
                    <a:cxn ang="0">
                      <a:pos x="26" y="28"/>
                    </a:cxn>
                    <a:cxn ang="0">
                      <a:pos x="36" y="32"/>
                    </a:cxn>
                    <a:cxn ang="0">
                      <a:pos x="40" y="26"/>
                    </a:cxn>
                    <a:cxn ang="0">
                      <a:pos x="48" y="22"/>
                    </a:cxn>
                    <a:cxn ang="0">
                      <a:pos x="46" y="16"/>
                    </a:cxn>
                    <a:cxn ang="0">
                      <a:pos x="44" y="8"/>
                    </a:cxn>
                    <a:cxn ang="0">
                      <a:pos x="46" y="2"/>
                    </a:cxn>
                    <a:cxn ang="0">
                      <a:pos x="56" y="0"/>
                    </a:cxn>
                    <a:cxn ang="0">
                      <a:pos x="62" y="6"/>
                    </a:cxn>
                    <a:cxn ang="0">
                      <a:pos x="64" y="12"/>
                    </a:cxn>
                    <a:cxn ang="0">
                      <a:pos x="74" y="16"/>
                    </a:cxn>
                    <a:cxn ang="0">
                      <a:pos x="80" y="20"/>
                    </a:cxn>
                    <a:cxn ang="0">
                      <a:pos x="89" y="22"/>
                    </a:cxn>
                    <a:cxn ang="0">
                      <a:pos x="95" y="16"/>
                    </a:cxn>
                    <a:cxn ang="0">
                      <a:pos x="109" y="12"/>
                    </a:cxn>
                    <a:cxn ang="0">
                      <a:pos x="117" y="10"/>
                    </a:cxn>
                    <a:cxn ang="0">
                      <a:pos x="119" y="16"/>
                    </a:cxn>
                    <a:cxn ang="0">
                      <a:pos x="131" y="24"/>
                    </a:cxn>
                    <a:cxn ang="0">
                      <a:pos x="135" y="34"/>
                    </a:cxn>
                    <a:cxn ang="0">
                      <a:pos x="131" y="46"/>
                    </a:cxn>
                    <a:cxn ang="0">
                      <a:pos x="139" y="50"/>
                    </a:cxn>
                    <a:cxn ang="0">
                      <a:pos x="137" y="60"/>
                    </a:cxn>
                    <a:cxn ang="0">
                      <a:pos x="139" y="74"/>
                    </a:cxn>
                    <a:cxn ang="0">
                      <a:pos x="143" y="82"/>
                    </a:cxn>
                    <a:cxn ang="0">
                      <a:pos x="137" y="84"/>
                    </a:cxn>
                    <a:cxn ang="0">
                      <a:pos x="129" y="86"/>
                    </a:cxn>
                    <a:cxn ang="0">
                      <a:pos x="119" y="90"/>
                    </a:cxn>
                    <a:cxn ang="0">
                      <a:pos x="107" y="94"/>
                    </a:cxn>
                    <a:cxn ang="0">
                      <a:pos x="95" y="100"/>
                    </a:cxn>
                    <a:cxn ang="0">
                      <a:pos x="103" y="110"/>
                    </a:cxn>
                    <a:cxn ang="0">
                      <a:pos x="111" y="120"/>
                    </a:cxn>
                    <a:cxn ang="0">
                      <a:pos x="123" y="128"/>
                    </a:cxn>
                    <a:cxn ang="0">
                      <a:pos x="123" y="134"/>
                    </a:cxn>
                    <a:cxn ang="0">
                      <a:pos x="115" y="138"/>
                    </a:cxn>
                    <a:cxn ang="0">
                      <a:pos x="107" y="142"/>
                    </a:cxn>
                    <a:cxn ang="0">
                      <a:pos x="107" y="150"/>
                    </a:cxn>
                    <a:cxn ang="0">
                      <a:pos x="95" y="150"/>
                    </a:cxn>
                    <a:cxn ang="0">
                      <a:pos x="85" y="156"/>
                    </a:cxn>
                    <a:cxn ang="0">
                      <a:pos x="56" y="158"/>
                    </a:cxn>
                    <a:cxn ang="0">
                      <a:pos x="58" y="154"/>
                    </a:cxn>
                    <a:cxn ang="0">
                      <a:pos x="56" y="152"/>
                    </a:cxn>
                    <a:cxn ang="0">
                      <a:pos x="48" y="150"/>
                    </a:cxn>
                    <a:cxn ang="0">
                      <a:pos x="38" y="152"/>
                    </a:cxn>
                    <a:cxn ang="0">
                      <a:pos x="28" y="152"/>
                    </a:cxn>
                    <a:cxn ang="0">
                      <a:pos x="22" y="152"/>
                    </a:cxn>
                    <a:cxn ang="0">
                      <a:pos x="22" y="146"/>
                    </a:cxn>
                    <a:cxn ang="0">
                      <a:pos x="32" y="126"/>
                    </a:cxn>
                    <a:cxn ang="0">
                      <a:pos x="30" y="122"/>
                    </a:cxn>
                    <a:cxn ang="0">
                      <a:pos x="12" y="122"/>
                    </a:cxn>
                    <a:cxn ang="0">
                      <a:pos x="8" y="118"/>
                    </a:cxn>
                    <a:cxn ang="0">
                      <a:pos x="2" y="114"/>
                    </a:cxn>
                    <a:cxn ang="0">
                      <a:pos x="4" y="106"/>
                    </a:cxn>
                    <a:cxn ang="0">
                      <a:pos x="2" y="102"/>
                    </a:cxn>
                    <a:cxn ang="0">
                      <a:pos x="4" y="96"/>
                    </a:cxn>
                    <a:cxn ang="0">
                      <a:pos x="0" y="86"/>
                    </a:cxn>
                    <a:cxn ang="0">
                      <a:pos x="0" y="68"/>
                    </a:cxn>
                    <a:cxn ang="0">
                      <a:pos x="12" y="60"/>
                    </a:cxn>
                    <a:cxn ang="0">
                      <a:pos x="12" y="50"/>
                    </a:cxn>
                    <a:cxn ang="0">
                      <a:pos x="16" y="44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43" h="158">
                      <a:moveTo>
                        <a:pt x="10" y="30"/>
                      </a:moveTo>
                      <a:lnTo>
                        <a:pt x="18" y="28"/>
                      </a:lnTo>
                      <a:lnTo>
                        <a:pt x="26" y="28"/>
                      </a:lnTo>
                      <a:lnTo>
                        <a:pt x="36" y="32"/>
                      </a:lnTo>
                      <a:lnTo>
                        <a:pt x="40" y="26"/>
                      </a:lnTo>
                      <a:lnTo>
                        <a:pt x="48" y="22"/>
                      </a:lnTo>
                      <a:lnTo>
                        <a:pt x="46" y="16"/>
                      </a:lnTo>
                      <a:lnTo>
                        <a:pt x="44" y="8"/>
                      </a:lnTo>
                      <a:lnTo>
                        <a:pt x="46" y="2"/>
                      </a:lnTo>
                      <a:lnTo>
                        <a:pt x="56" y="0"/>
                      </a:lnTo>
                      <a:lnTo>
                        <a:pt x="62" y="6"/>
                      </a:lnTo>
                      <a:lnTo>
                        <a:pt x="64" y="12"/>
                      </a:lnTo>
                      <a:lnTo>
                        <a:pt x="74" y="16"/>
                      </a:lnTo>
                      <a:lnTo>
                        <a:pt x="80" y="20"/>
                      </a:lnTo>
                      <a:lnTo>
                        <a:pt x="89" y="22"/>
                      </a:lnTo>
                      <a:lnTo>
                        <a:pt x="95" y="16"/>
                      </a:lnTo>
                      <a:lnTo>
                        <a:pt x="109" y="12"/>
                      </a:lnTo>
                      <a:lnTo>
                        <a:pt x="117" y="10"/>
                      </a:lnTo>
                      <a:lnTo>
                        <a:pt x="119" y="16"/>
                      </a:lnTo>
                      <a:lnTo>
                        <a:pt x="131" y="24"/>
                      </a:lnTo>
                      <a:lnTo>
                        <a:pt x="135" y="34"/>
                      </a:lnTo>
                      <a:lnTo>
                        <a:pt x="131" y="46"/>
                      </a:lnTo>
                      <a:lnTo>
                        <a:pt x="139" y="50"/>
                      </a:lnTo>
                      <a:lnTo>
                        <a:pt x="137" y="60"/>
                      </a:lnTo>
                      <a:lnTo>
                        <a:pt x="139" y="74"/>
                      </a:lnTo>
                      <a:lnTo>
                        <a:pt x="143" y="82"/>
                      </a:lnTo>
                      <a:lnTo>
                        <a:pt x="137" y="84"/>
                      </a:lnTo>
                      <a:lnTo>
                        <a:pt x="129" y="86"/>
                      </a:lnTo>
                      <a:lnTo>
                        <a:pt x="119" y="90"/>
                      </a:lnTo>
                      <a:lnTo>
                        <a:pt x="107" y="94"/>
                      </a:lnTo>
                      <a:lnTo>
                        <a:pt x="95" y="100"/>
                      </a:lnTo>
                      <a:lnTo>
                        <a:pt x="103" y="110"/>
                      </a:lnTo>
                      <a:lnTo>
                        <a:pt x="111" y="120"/>
                      </a:lnTo>
                      <a:lnTo>
                        <a:pt x="123" y="128"/>
                      </a:lnTo>
                      <a:lnTo>
                        <a:pt x="123" y="134"/>
                      </a:lnTo>
                      <a:lnTo>
                        <a:pt x="115" y="138"/>
                      </a:lnTo>
                      <a:lnTo>
                        <a:pt x="107" y="142"/>
                      </a:lnTo>
                      <a:lnTo>
                        <a:pt x="107" y="150"/>
                      </a:lnTo>
                      <a:lnTo>
                        <a:pt x="95" y="150"/>
                      </a:lnTo>
                      <a:lnTo>
                        <a:pt x="85" y="156"/>
                      </a:lnTo>
                      <a:lnTo>
                        <a:pt x="56" y="158"/>
                      </a:lnTo>
                      <a:lnTo>
                        <a:pt x="58" y="154"/>
                      </a:lnTo>
                      <a:lnTo>
                        <a:pt x="56" y="152"/>
                      </a:lnTo>
                      <a:lnTo>
                        <a:pt x="48" y="150"/>
                      </a:lnTo>
                      <a:lnTo>
                        <a:pt x="38" y="152"/>
                      </a:lnTo>
                      <a:lnTo>
                        <a:pt x="28" y="152"/>
                      </a:lnTo>
                      <a:lnTo>
                        <a:pt x="22" y="152"/>
                      </a:lnTo>
                      <a:lnTo>
                        <a:pt x="22" y="146"/>
                      </a:lnTo>
                      <a:lnTo>
                        <a:pt x="32" y="126"/>
                      </a:lnTo>
                      <a:lnTo>
                        <a:pt x="30" y="122"/>
                      </a:lnTo>
                      <a:lnTo>
                        <a:pt x="12" y="122"/>
                      </a:lnTo>
                      <a:lnTo>
                        <a:pt x="8" y="118"/>
                      </a:lnTo>
                      <a:lnTo>
                        <a:pt x="2" y="114"/>
                      </a:lnTo>
                      <a:lnTo>
                        <a:pt x="4" y="106"/>
                      </a:lnTo>
                      <a:lnTo>
                        <a:pt x="2" y="102"/>
                      </a:lnTo>
                      <a:lnTo>
                        <a:pt x="4" y="96"/>
                      </a:lnTo>
                      <a:lnTo>
                        <a:pt x="0" y="86"/>
                      </a:lnTo>
                      <a:lnTo>
                        <a:pt x="0" y="68"/>
                      </a:lnTo>
                      <a:lnTo>
                        <a:pt x="12" y="60"/>
                      </a:lnTo>
                      <a:lnTo>
                        <a:pt x="12" y="50"/>
                      </a:lnTo>
                      <a:lnTo>
                        <a:pt x="16" y="44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909CAA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80" name="Freeform 167">
                  <a:extLst>
                    <a:ext uri="{FF2B5EF4-FFF2-40B4-BE49-F238E27FC236}">
                      <a16:creationId xmlns:a16="http://schemas.microsoft.com/office/drawing/2014/main" id="{F31F89ED-FC74-D64F-80A6-0148E4C9BEF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62284" y="3581527"/>
                  <a:ext cx="174625" cy="79375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6" y="4"/>
                    </a:cxn>
                    <a:cxn ang="0">
                      <a:pos x="68" y="8"/>
                    </a:cxn>
                    <a:cxn ang="0">
                      <a:pos x="70" y="16"/>
                    </a:cxn>
                    <a:cxn ang="0">
                      <a:pos x="78" y="18"/>
                    </a:cxn>
                    <a:cxn ang="0">
                      <a:pos x="80" y="14"/>
                    </a:cxn>
                    <a:cxn ang="0">
                      <a:pos x="88" y="16"/>
                    </a:cxn>
                    <a:cxn ang="0">
                      <a:pos x="94" y="20"/>
                    </a:cxn>
                    <a:cxn ang="0">
                      <a:pos x="102" y="24"/>
                    </a:cxn>
                    <a:cxn ang="0">
                      <a:pos x="110" y="30"/>
                    </a:cxn>
                    <a:cxn ang="0">
                      <a:pos x="100" y="36"/>
                    </a:cxn>
                    <a:cxn ang="0">
                      <a:pos x="92" y="44"/>
                    </a:cxn>
                    <a:cxn ang="0">
                      <a:pos x="82" y="46"/>
                    </a:cxn>
                    <a:cxn ang="0">
                      <a:pos x="76" y="50"/>
                    </a:cxn>
                    <a:cxn ang="0">
                      <a:pos x="66" y="50"/>
                    </a:cxn>
                    <a:cxn ang="0">
                      <a:pos x="46" y="42"/>
                    </a:cxn>
                    <a:cxn ang="0">
                      <a:pos x="44" y="48"/>
                    </a:cxn>
                    <a:cxn ang="0">
                      <a:pos x="28" y="46"/>
                    </a:cxn>
                    <a:cxn ang="0">
                      <a:pos x="20" y="40"/>
                    </a:cxn>
                    <a:cxn ang="0">
                      <a:pos x="14" y="34"/>
                    </a:cxn>
                    <a:cxn ang="0">
                      <a:pos x="0" y="18"/>
                    </a:cxn>
                    <a:cxn ang="0">
                      <a:pos x="12" y="12"/>
                    </a:cxn>
                    <a:cxn ang="0">
                      <a:pos x="24" y="8"/>
                    </a:cxn>
                    <a:cxn ang="0">
                      <a:pos x="34" y="4"/>
                    </a:cxn>
                    <a:cxn ang="0">
                      <a:pos x="42" y="2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110" h="50">
                      <a:moveTo>
                        <a:pt x="48" y="0"/>
                      </a:moveTo>
                      <a:lnTo>
                        <a:pt x="56" y="4"/>
                      </a:lnTo>
                      <a:lnTo>
                        <a:pt x="68" y="8"/>
                      </a:lnTo>
                      <a:lnTo>
                        <a:pt x="70" y="16"/>
                      </a:lnTo>
                      <a:lnTo>
                        <a:pt x="78" y="18"/>
                      </a:lnTo>
                      <a:lnTo>
                        <a:pt x="80" y="14"/>
                      </a:lnTo>
                      <a:lnTo>
                        <a:pt x="88" y="16"/>
                      </a:lnTo>
                      <a:lnTo>
                        <a:pt x="94" y="20"/>
                      </a:lnTo>
                      <a:lnTo>
                        <a:pt x="102" y="24"/>
                      </a:lnTo>
                      <a:lnTo>
                        <a:pt x="110" y="30"/>
                      </a:lnTo>
                      <a:lnTo>
                        <a:pt x="100" y="36"/>
                      </a:lnTo>
                      <a:lnTo>
                        <a:pt x="92" y="44"/>
                      </a:lnTo>
                      <a:lnTo>
                        <a:pt x="82" y="46"/>
                      </a:lnTo>
                      <a:lnTo>
                        <a:pt x="76" y="50"/>
                      </a:lnTo>
                      <a:lnTo>
                        <a:pt x="66" y="50"/>
                      </a:lnTo>
                      <a:lnTo>
                        <a:pt x="46" y="42"/>
                      </a:lnTo>
                      <a:lnTo>
                        <a:pt x="44" y="48"/>
                      </a:lnTo>
                      <a:lnTo>
                        <a:pt x="28" y="46"/>
                      </a:lnTo>
                      <a:lnTo>
                        <a:pt x="20" y="40"/>
                      </a:lnTo>
                      <a:lnTo>
                        <a:pt x="14" y="34"/>
                      </a:ln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24" y="8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1" name="Freeform 168">
                  <a:extLst>
                    <a:ext uri="{FF2B5EF4-FFF2-40B4-BE49-F238E27FC236}">
                      <a16:creationId xmlns:a16="http://schemas.microsoft.com/office/drawing/2014/main" id="{5785E76F-582B-9E4D-B855-503D5D9132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82934" y="3629152"/>
                  <a:ext cx="142875" cy="60325"/>
                </a:xfrm>
                <a:custGeom>
                  <a:avLst/>
                  <a:gdLst/>
                  <a:ahLst/>
                  <a:cxnLst>
                    <a:cxn ang="0">
                      <a:pos x="44" y="2"/>
                    </a:cxn>
                    <a:cxn ang="0">
                      <a:pos x="48" y="10"/>
                    </a:cxn>
                    <a:cxn ang="0">
                      <a:pos x="58" y="8"/>
                    </a:cxn>
                    <a:cxn ang="0">
                      <a:pos x="68" y="4"/>
                    </a:cxn>
                    <a:cxn ang="0">
                      <a:pos x="76" y="4"/>
                    </a:cxn>
                    <a:cxn ang="0">
                      <a:pos x="86" y="8"/>
                    </a:cxn>
                    <a:cxn ang="0">
                      <a:pos x="90" y="12"/>
                    </a:cxn>
                    <a:cxn ang="0">
                      <a:pos x="86" y="20"/>
                    </a:cxn>
                    <a:cxn ang="0">
                      <a:pos x="82" y="26"/>
                    </a:cxn>
                    <a:cxn ang="0">
                      <a:pos x="72" y="24"/>
                    </a:cxn>
                    <a:cxn ang="0">
                      <a:pos x="62" y="22"/>
                    </a:cxn>
                    <a:cxn ang="0">
                      <a:pos x="56" y="26"/>
                    </a:cxn>
                    <a:cxn ang="0">
                      <a:pos x="54" y="28"/>
                    </a:cxn>
                    <a:cxn ang="0">
                      <a:pos x="44" y="28"/>
                    </a:cxn>
                    <a:cxn ang="0">
                      <a:pos x="38" y="32"/>
                    </a:cxn>
                    <a:cxn ang="0">
                      <a:pos x="30" y="32"/>
                    </a:cxn>
                    <a:cxn ang="0">
                      <a:pos x="26" y="38"/>
                    </a:cxn>
                    <a:cxn ang="0">
                      <a:pos x="18" y="38"/>
                    </a:cxn>
                    <a:cxn ang="0">
                      <a:pos x="10" y="36"/>
                    </a:cxn>
                    <a:cxn ang="0">
                      <a:pos x="4" y="32"/>
                    </a:cxn>
                    <a:cxn ang="0">
                      <a:pos x="2" y="24"/>
                    </a:cxn>
                    <a:cxn ang="0">
                      <a:pos x="0" y="20"/>
                    </a:cxn>
                    <a:cxn ang="0">
                      <a:pos x="6" y="16"/>
                    </a:cxn>
                    <a:cxn ang="0">
                      <a:pos x="16" y="14"/>
                    </a:cxn>
                    <a:cxn ang="0">
                      <a:pos x="24" y="6"/>
                    </a:cxn>
                    <a:cxn ang="0">
                      <a:pos x="34" y="0"/>
                    </a:cxn>
                    <a:cxn ang="0">
                      <a:pos x="44" y="2"/>
                    </a:cxn>
                  </a:cxnLst>
                  <a:rect l="0" t="0" r="r" b="b"/>
                  <a:pathLst>
                    <a:path w="90" h="38">
                      <a:moveTo>
                        <a:pt x="44" y="2"/>
                      </a:moveTo>
                      <a:lnTo>
                        <a:pt x="48" y="10"/>
                      </a:lnTo>
                      <a:lnTo>
                        <a:pt x="58" y="8"/>
                      </a:lnTo>
                      <a:lnTo>
                        <a:pt x="68" y="4"/>
                      </a:lnTo>
                      <a:lnTo>
                        <a:pt x="76" y="4"/>
                      </a:lnTo>
                      <a:lnTo>
                        <a:pt x="86" y="8"/>
                      </a:lnTo>
                      <a:lnTo>
                        <a:pt x="90" y="12"/>
                      </a:lnTo>
                      <a:lnTo>
                        <a:pt x="86" y="20"/>
                      </a:lnTo>
                      <a:lnTo>
                        <a:pt x="82" y="26"/>
                      </a:lnTo>
                      <a:lnTo>
                        <a:pt x="72" y="24"/>
                      </a:lnTo>
                      <a:lnTo>
                        <a:pt x="62" y="22"/>
                      </a:lnTo>
                      <a:lnTo>
                        <a:pt x="56" y="26"/>
                      </a:lnTo>
                      <a:lnTo>
                        <a:pt x="54" y="28"/>
                      </a:lnTo>
                      <a:lnTo>
                        <a:pt x="44" y="28"/>
                      </a:lnTo>
                      <a:lnTo>
                        <a:pt x="38" y="32"/>
                      </a:lnTo>
                      <a:lnTo>
                        <a:pt x="30" y="32"/>
                      </a:lnTo>
                      <a:lnTo>
                        <a:pt x="26" y="38"/>
                      </a:lnTo>
                      <a:lnTo>
                        <a:pt x="18" y="38"/>
                      </a:lnTo>
                      <a:lnTo>
                        <a:pt x="10" y="36"/>
                      </a:lnTo>
                      <a:lnTo>
                        <a:pt x="4" y="32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6" y="16"/>
                      </a:lnTo>
                      <a:lnTo>
                        <a:pt x="16" y="14"/>
                      </a:lnTo>
                      <a:lnTo>
                        <a:pt x="24" y="6"/>
                      </a:lnTo>
                      <a:lnTo>
                        <a:pt x="34" y="0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2" name="Freeform 169">
                  <a:extLst>
                    <a:ext uri="{FF2B5EF4-FFF2-40B4-BE49-F238E27FC236}">
                      <a16:creationId xmlns:a16="http://schemas.microsoft.com/office/drawing/2014/main" id="{48ACD35F-B4CF-0F42-BA4E-12906210FA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97196" y="3648202"/>
                  <a:ext cx="201613" cy="82550"/>
                </a:xfrm>
                <a:custGeom>
                  <a:avLst/>
                  <a:gdLst/>
                  <a:ahLst/>
                  <a:cxnLst>
                    <a:cxn ang="0">
                      <a:pos x="14" y="46"/>
                    </a:cxn>
                    <a:cxn ang="0">
                      <a:pos x="12" y="42"/>
                    </a:cxn>
                    <a:cxn ang="0">
                      <a:pos x="8" y="42"/>
                    </a:cxn>
                    <a:cxn ang="0">
                      <a:pos x="0" y="40"/>
                    </a:cxn>
                    <a:cxn ang="0">
                      <a:pos x="2" y="34"/>
                    </a:cxn>
                    <a:cxn ang="0">
                      <a:pos x="18" y="34"/>
                    </a:cxn>
                    <a:cxn ang="0">
                      <a:pos x="31" y="32"/>
                    </a:cxn>
                    <a:cxn ang="0">
                      <a:pos x="41" y="26"/>
                    </a:cxn>
                    <a:cxn ang="0">
                      <a:pos x="53" y="26"/>
                    </a:cxn>
                    <a:cxn ang="0">
                      <a:pos x="53" y="18"/>
                    </a:cxn>
                    <a:cxn ang="0">
                      <a:pos x="69" y="10"/>
                    </a:cxn>
                    <a:cxn ang="0">
                      <a:pos x="69" y="4"/>
                    </a:cxn>
                    <a:cxn ang="0">
                      <a:pos x="85" y="6"/>
                    </a:cxn>
                    <a:cxn ang="0">
                      <a:pos x="87" y="0"/>
                    </a:cxn>
                    <a:cxn ang="0">
                      <a:pos x="107" y="8"/>
                    </a:cxn>
                    <a:cxn ang="0">
                      <a:pos x="117" y="8"/>
                    </a:cxn>
                    <a:cxn ang="0">
                      <a:pos x="119" y="12"/>
                    </a:cxn>
                    <a:cxn ang="0">
                      <a:pos x="121" y="20"/>
                    </a:cxn>
                    <a:cxn ang="0">
                      <a:pos x="127" y="24"/>
                    </a:cxn>
                    <a:cxn ang="0">
                      <a:pos x="117" y="28"/>
                    </a:cxn>
                    <a:cxn ang="0">
                      <a:pos x="111" y="34"/>
                    </a:cxn>
                    <a:cxn ang="0">
                      <a:pos x="109" y="40"/>
                    </a:cxn>
                    <a:cxn ang="0">
                      <a:pos x="103" y="44"/>
                    </a:cxn>
                    <a:cxn ang="0">
                      <a:pos x="89" y="50"/>
                    </a:cxn>
                    <a:cxn ang="0">
                      <a:pos x="77" y="52"/>
                    </a:cxn>
                    <a:cxn ang="0">
                      <a:pos x="67" y="48"/>
                    </a:cxn>
                    <a:cxn ang="0">
                      <a:pos x="51" y="50"/>
                    </a:cxn>
                    <a:cxn ang="0">
                      <a:pos x="41" y="46"/>
                    </a:cxn>
                    <a:cxn ang="0">
                      <a:pos x="41" y="40"/>
                    </a:cxn>
                    <a:cxn ang="0">
                      <a:pos x="26" y="40"/>
                    </a:cxn>
                    <a:cxn ang="0">
                      <a:pos x="24" y="46"/>
                    </a:cxn>
                    <a:cxn ang="0">
                      <a:pos x="14" y="46"/>
                    </a:cxn>
                  </a:cxnLst>
                  <a:rect l="0" t="0" r="r" b="b"/>
                  <a:pathLst>
                    <a:path w="127" h="52">
                      <a:moveTo>
                        <a:pt x="14" y="46"/>
                      </a:moveTo>
                      <a:lnTo>
                        <a:pt x="12" y="42"/>
                      </a:lnTo>
                      <a:lnTo>
                        <a:pt x="8" y="42"/>
                      </a:lnTo>
                      <a:lnTo>
                        <a:pt x="0" y="40"/>
                      </a:lnTo>
                      <a:lnTo>
                        <a:pt x="2" y="34"/>
                      </a:lnTo>
                      <a:lnTo>
                        <a:pt x="18" y="34"/>
                      </a:lnTo>
                      <a:lnTo>
                        <a:pt x="31" y="32"/>
                      </a:lnTo>
                      <a:lnTo>
                        <a:pt x="41" y="26"/>
                      </a:lnTo>
                      <a:lnTo>
                        <a:pt x="53" y="26"/>
                      </a:lnTo>
                      <a:lnTo>
                        <a:pt x="53" y="18"/>
                      </a:lnTo>
                      <a:lnTo>
                        <a:pt x="69" y="10"/>
                      </a:lnTo>
                      <a:lnTo>
                        <a:pt x="69" y="4"/>
                      </a:lnTo>
                      <a:lnTo>
                        <a:pt x="85" y="6"/>
                      </a:lnTo>
                      <a:lnTo>
                        <a:pt x="87" y="0"/>
                      </a:lnTo>
                      <a:lnTo>
                        <a:pt x="107" y="8"/>
                      </a:lnTo>
                      <a:lnTo>
                        <a:pt x="117" y="8"/>
                      </a:lnTo>
                      <a:lnTo>
                        <a:pt x="119" y="12"/>
                      </a:lnTo>
                      <a:lnTo>
                        <a:pt x="121" y="20"/>
                      </a:lnTo>
                      <a:lnTo>
                        <a:pt x="127" y="24"/>
                      </a:lnTo>
                      <a:lnTo>
                        <a:pt x="117" y="28"/>
                      </a:lnTo>
                      <a:lnTo>
                        <a:pt x="111" y="34"/>
                      </a:lnTo>
                      <a:lnTo>
                        <a:pt x="109" y="40"/>
                      </a:lnTo>
                      <a:lnTo>
                        <a:pt x="103" y="44"/>
                      </a:lnTo>
                      <a:lnTo>
                        <a:pt x="89" y="50"/>
                      </a:lnTo>
                      <a:lnTo>
                        <a:pt x="77" y="52"/>
                      </a:lnTo>
                      <a:lnTo>
                        <a:pt x="67" y="48"/>
                      </a:lnTo>
                      <a:lnTo>
                        <a:pt x="51" y="50"/>
                      </a:lnTo>
                      <a:lnTo>
                        <a:pt x="41" y="46"/>
                      </a:lnTo>
                      <a:lnTo>
                        <a:pt x="41" y="40"/>
                      </a:lnTo>
                      <a:lnTo>
                        <a:pt x="26" y="40"/>
                      </a:lnTo>
                      <a:lnTo>
                        <a:pt x="24" y="46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83" name="Freeform 170">
                  <a:extLst>
                    <a:ext uri="{FF2B5EF4-FFF2-40B4-BE49-F238E27FC236}">
                      <a16:creationId xmlns:a16="http://schemas.microsoft.com/office/drawing/2014/main" id="{DAA40B50-F079-1343-B848-2F0D763ED8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19434" y="3457702"/>
                  <a:ext cx="244475" cy="19050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6" y="16"/>
                    </a:cxn>
                    <a:cxn ang="0">
                      <a:pos x="32" y="10"/>
                    </a:cxn>
                    <a:cxn ang="0">
                      <a:pos x="48" y="0"/>
                    </a:cxn>
                    <a:cxn ang="0">
                      <a:pos x="66" y="0"/>
                    </a:cxn>
                    <a:cxn ang="0">
                      <a:pos x="70" y="8"/>
                    </a:cxn>
                    <a:cxn ang="0">
                      <a:pos x="88" y="8"/>
                    </a:cxn>
                    <a:cxn ang="0">
                      <a:pos x="108" y="8"/>
                    </a:cxn>
                    <a:cxn ang="0">
                      <a:pos x="134" y="6"/>
                    </a:cxn>
                    <a:cxn ang="0">
                      <a:pos x="140" y="12"/>
                    </a:cxn>
                    <a:cxn ang="0">
                      <a:pos x="144" y="16"/>
                    </a:cxn>
                    <a:cxn ang="0">
                      <a:pos x="148" y="28"/>
                    </a:cxn>
                    <a:cxn ang="0">
                      <a:pos x="152" y="32"/>
                    </a:cxn>
                    <a:cxn ang="0">
                      <a:pos x="152" y="46"/>
                    </a:cxn>
                    <a:cxn ang="0">
                      <a:pos x="144" y="46"/>
                    </a:cxn>
                    <a:cxn ang="0">
                      <a:pos x="142" y="52"/>
                    </a:cxn>
                    <a:cxn ang="0">
                      <a:pos x="148" y="56"/>
                    </a:cxn>
                    <a:cxn ang="0">
                      <a:pos x="148" y="70"/>
                    </a:cxn>
                    <a:cxn ang="0">
                      <a:pos x="150" y="76"/>
                    </a:cxn>
                    <a:cxn ang="0">
                      <a:pos x="152" y="84"/>
                    </a:cxn>
                    <a:cxn ang="0">
                      <a:pos x="154" y="88"/>
                    </a:cxn>
                    <a:cxn ang="0">
                      <a:pos x="144" y="94"/>
                    </a:cxn>
                    <a:cxn ang="0">
                      <a:pos x="136" y="102"/>
                    </a:cxn>
                    <a:cxn ang="0">
                      <a:pos x="132" y="110"/>
                    </a:cxn>
                    <a:cxn ang="0">
                      <a:pos x="130" y="120"/>
                    </a:cxn>
                    <a:cxn ang="0">
                      <a:pos x="126" y="116"/>
                    </a:cxn>
                    <a:cxn ang="0">
                      <a:pos x="116" y="112"/>
                    </a:cxn>
                    <a:cxn ang="0">
                      <a:pos x="108" y="112"/>
                    </a:cxn>
                    <a:cxn ang="0">
                      <a:pos x="98" y="116"/>
                    </a:cxn>
                    <a:cxn ang="0">
                      <a:pos x="88" y="118"/>
                    </a:cxn>
                    <a:cxn ang="0">
                      <a:pos x="84" y="110"/>
                    </a:cxn>
                    <a:cxn ang="0">
                      <a:pos x="74" y="108"/>
                    </a:cxn>
                    <a:cxn ang="0">
                      <a:pos x="66" y="102"/>
                    </a:cxn>
                    <a:cxn ang="0">
                      <a:pos x="58" y="98"/>
                    </a:cxn>
                    <a:cxn ang="0">
                      <a:pos x="52" y="94"/>
                    </a:cxn>
                    <a:cxn ang="0">
                      <a:pos x="44" y="92"/>
                    </a:cxn>
                    <a:cxn ang="0">
                      <a:pos x="42" y="96"/>
                    </a:cxn>
                    <a:cxn ang="0">
                      <a:pos x="34" y="94"/>
                    </a:cxn>
                    <a:cxn ang="0">
                      <a:pos x="32" y="86"/>
                    </a:cxn>
                    <a:cxn ang="0">
                      <a:pos x="24" y="84"/>
                    </a:cxn>
                    <a:cxn ang="0">
                      <a:pos x="12" y="78"/>
                    </a:cxn>
                    <a:cxn ang="0">
                      <a:pos x="8" y="70"/>
                    </a:cxn>
                    <a:cxn ang="0">
                      <a:pos x="8" y="46"/>
                    </a:cxn>
                    <a:cxn ang="0">
                      <a:pos x="0" y="42"/>
                    </a:cxn>
                    <a:cxn ang="0">
                      <a:pos x="4" y="3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54" h="120">
                      <a:moveTo>
                        <a:pt x="0" y="20"/>
                      </a:moveTo>
                      <a:lnTo>
                        <a:pt x="16" y="16"/>
                      </a:lnTo>
                      <a:lnTo>
                        <a:pt x="32" y="10"/>
                      </a:ln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88" y="8"/>
                      </a:lnTo>
                      <a:lnTo>
                        <a:pt x="108" y="8"/>
                      </a:lnTo>
                      <a:lnTo>
                        <a:pt x="134" y="6"/>
                      </a:lnTo>
                      <a:lnTo>
                        <a:pt x="140" y="12"/>
                      </a:lnTo>
                      <a:lnTo>
                        <a:pt x="144" y="16"/>
                      </a:lnTo>
                      <a:lnTo>
                        <a:pt x="148" y="28"/>
                      </a:lnTo>
                      <a:lnTo>
                        <a:pt x="152" y="32"/>
                      </a:lnTo>
                      <a:lnTo>
                        <a:pt x="152" y="46"/>
                      </a:lnTo>
                      <a:lnTo>
                        <a:pt x="144" y="46"/>
                      </a:lnTo>
                      <a:lnTo>
                        <a:pt x="142" y="52"/>
                      </a:lnTo>
                      <a:lnTo>
                        <a:pt x="148" y="56"/>
                      </a:lnTo>
                      <a:lnTo>
                        <a:pt x="148" y="70"/>
                      </a:lnTo>
                      <a:lnTo>
                        <a:pt x="150" y="76"/>
                      </a:lnTo>
                      <a:lnTo>
                        <a:pt x="152" y="84"/>
                      </a:lnTo>
                      <a:lnTo>
                        <a:pt x="154" y="88"/>
                      </a:lnTo>
                      <a:lnTo>
                        <a:pt x="144" y="94"/>
                      </a:lnTo>
                      <a:lnTo>
                        <a:pt x="136" y="102"/>
                      </a:lnTo>
                      <a:lnTo>
                        <a:pt x="132" y="110"/>
                      </a:lnTo>
                      <a:lnTo>
                        <a:pt x="130" y="120"/>
                      </a:lnTo>
                      <a:lnTo>
                        <a:pt x="126" y="116"/>
                      </a:lnTo>
                      <a:lnTo>
                        <a:pt x="116" y="112"/>
                      </a:lnTo>
                      <a:lnTo>
                        <a:pt x="108" y="112"/>
                      </a:lnTo>
                      <a:lnTo>
                        <a:pt x="98" y="116"/>
                      </a:lnTo>
                      <a:lnTo>
                        <a:pt x="88" y="118"/>
                      </a:lnTo>
                      <a:lnTo>
                        <a:pt x="84" y="110"/>
                      </a:lnTo>
                      <a:lnTo>
                        <a:pt x="74" y="108"/>
                      </a:lnTo>
                      <a:lnTo>
                        <a:pt x="66" y="102"/>
                      </a:lnTo>
                      <a:lnTo>
                        <a:pt x="58" y="98"/>
                      </a:lnTo>
                      <a:lnTo>
                        <a:pt x="52" y="94"/>
                      </a:lnTo>
                      <a:lnTo>
                        <a:pt x="44" y="92"/>
                      </a:lnTo>
                      <a:lnTo>
                        <a:pt x="42" y="96"/>
                      </a:lnTo>
                      <a:lnTo>
                        <a:pt x="34" y="94"/>
                      </a:lnTo>
                      <a:lnTo>
                        <a:pt x="32" y="86"/>
                      </a:lnTo>
                      <a:lnTo>
                        <a:pt x="24" y="84"/>
                      </a:lnTo>
                      <a:lnTo>
                        <a:pt x="12" y="78"/>
                      </a:lnTo>
                      <a:lnTo>
                        <a:pt x="8" y="70"/>
                      </a:lnTo>
                      <a:lnTo>
                        <a:pt x="8" y="46"/>
                      </a:lnTo>
                      <a:lnTo>
                        <a:pt x="0" y="42"/>
                      </a:lnTo>
                      <a:lnTo>
                        <a:pt x="4" y="3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687A8B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4" name="Freeform 171">
                  <a:extLst>
                    <a:ext uri="{FF2B5EF4-FFF2-40B4-BE49-F238E27FC236}">
                      <a16:creationId xmlns:a16="http://schemas.microsoft.com/office/drawing/2014/main" id="{E5D67A85-8B5E-ED4B-807F-F3CD3260FD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70234" y="3664077"/>
                  <a:ext cx="158750" cy="8890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" y="24"/>
                    </a:cxn>
                    <a:cxn ang="0">
                      <a:pos x="8" y="18"/>
                    </a:cxn>
                    <a:cxn ang="0">
                      <a:pos x="18" y="14"/>
                    </a:cxn>
                    <a:cxn ang="0">
                      <a:pos x="34" y="16"/>
                    </a:cxn>
                    <a:cxn ang="0">
                      <a:pos x="38" y="10"/>
                    </a:cxn>
                    <a:cxn ang="0">
                      <a:pos x="46" y="10"/>
                    </a:cxn>
                    <a:cxn ang="0">
                      <a:pos x="52" y="6"/>
                    </a:cxn>
                    <a:cxn ang="0">
                      <a:pos x="62" y="6"/>
                    </a:cxn>
                    <a:cxn ang="0">
                      <a:pos x="64" y="4"/>
                    </a:cxn>
                    <a:cxn ang="0">
                      <a:pos x="70" y="0"/>
                    </a:cxn>
                    <a:cxn ang="0">
                      <a:pos x="90" y="4"/>
                    </a:cxn>
                    <a:cxn ang="0">
                      <a:pos x="96" y="8"/>
                    </a:cxn>
                    <a:cxn ang="0">
                      <a:pos x="100" y="14"/>
                    </a:cxn>
                    <a:cxn ang="0">
                      <a:pos x="92" y="22"/>
                    </a:cxn>
                    <a:cxn ang="0">
                      <a:pos x="82" y="36"/>
                    </a:cxn>
                    <a:cxn ang="0">
                      <a:pos x="68" y="50"/>
                    </a:cxn>
                    <a:cxn ang="0">
                      <a:pos x="48" y="50"/>
                    </a:cxn>
                    <a:cxn ang="0">
                      <a:pos x="40" y="54"/>
                    </a:cxn>
                    <a:cxn ang="0">
                      <a:pos x="22" y="56"/>
                    </a:cxn>
                    <a:cxn ang="0">
                      <a:pos x="10" y="46"/>
                    </a:cxn>
                    <a:cxn ang="0">
                      <a:pos x="2" y="38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00" h="56">
                      <a:moveTo>
                        <a:pt x="0" y="30"/>
                      </a:moveTo>
                      <a:lnTo>
                        <a:pt x="2" y="24"/>
                      </a:lnTo>
                      <a:lnTo>
                        <a:pt x="8" y="18"/>
                      </a:lnTo>
                      <a:lnTo>
                        <a:pt x="18" y="14"/>
                      </a:lnTo>
                      <a:lnTo>
                        <a:pt x="34" y="16"/>
                      </a:lnTo>
                      <a:lnTo>
                        <a:pt x="38" y="10"/>
                      </a:lnTo>
                      <a:lnTo>
                        <a:pt x="46" y="10"/>
                      </a:lnTo>
                      <a:lnTo>
                        <a:pt x="52" y="6"/>
                      </a:lnTo>
                      <a:lnTo>
                        <a:pt x="62" y="6"/>
                      </a:lnTo>
                      <a:lnTo>
                        <a:pt x="64" y="4"/>
                      </a:lnTo>
                      <a:lnTo>
                        <a:pt x="70" y="0"/>
                      </a:lnTo>
                      <a:lnTo>
                        <a:pt x="90" y="4"/>
                      </a:lnTo>
                      <a:lnTo>
                        <a:pt x="96" y="8"/>
                      </a:lnTo>
                      <a:lnTo>
                        <a:pt x="100" y="14"/>
                      </a:lnTo>
                      <a:lnTo>
                        <a:pt x="92" y="22"/>
                      </a:lnTo>
                      <a:lnTo>
                        <a:pt x="82" y="36"/>
                      </a:lnTo>
                      <a:lnTo>
                        <a:pt x="68" y="50"/>
                      </a:lnTo>
                      <a:lnTo>
                        <a:pt x="48" y="50"/>
                      </a:lnTo>
                      <a:lnTo>
                        <a:pt x="40" y="54"/>
                      </a:lnTo>
                      <a:lnTo>
                        <a:pt x="22" y="56"/>
                      </a:lnTo>
                      <a:lnTo>
                        <a:pt x="10" y="46"/>
                      </a:lnTo>
                      <a:lnTo>
                        <a:pt x="2" y="3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5" name="Freeform 172">
                  <a:extLst>
                    <a:ext uri="{FF2B5EF4-FFF2-40B4-BE49-F238E27FC236}">
                      <a16:creationId xmlns:a16="http://schemas.microsoft.com/office/drawing/2014/main" id="{CED2C5C8-D836-A54D-BC8E-675050C1BF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90859" y="3711702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20" y="30"/>
                    </a:cxn>
                    <a:cxn ang="0">
                      <a:pos x="32" y="28"/>
                    </a:cxn>
                    <a:cxn ang="0">
                      <a:pos x="38" y="22"/>
                    </a:cxn>
                    <a:cxn ang="0">
                      <a:pos x="44" y="16"/>
                    </a:cxn>
                    <a:cxn ang="0">
                      <a:pos x="52" y="8"/>
                    </a:cxn>
                    <a:cxn ang="0">
                      <a:pos x="50" y="0"/>
                    </a:cxn>
                    <a:cxn ang="0">
                      <a:pos x="44" y="4"/>
                    </a:cxn>
                    <a:cxn ang="0">
                      <a:pos x="30" y="10"/>
                    </a:cxn>
                    <a:cxn ang="0">
                      <a:pos x="18" y="1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52" h="30">
                      <a:moveTo>
                        <a:pt x="10" y="28"/>
                      </a:moveTo>
                      <a:lnTo>
                        <a:pt x="20" y="30"/>
                      </a:lnTo>
                      <a:lnTo>
                        <a:pt x="32" y="28"/>
                      </a:lnTo>
                      <a:lnTo>
                        <a:pt x="38" y="22"/>
                      </a:lnTo>
                      <a:lnTo>
                        <a:pt x="44" y="16"/>
                      </a:lnTo>
                      <a:lnTo>
                        <a:pt x="52" y="8"/>
                      </a:lnTo>
                      <a:lnTo>
                        <a:pt x="50" y="0"/>
                      </a:lnTo>
                      <a:lnTo>
                        <a:pt x="44" y="4"/>
                      </a:lnTo>
                      <a:lnTo>
                        <a:pt x="30" y="10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6" name="Freeform 173">
                  <a:extLst>
                    <a:ext uri="{FF2B5EF4-FFF2-40B4-BE49-F238E27FC236}">
                      <a16:creationId xmlns:a16="http://schemas.microsoft.com/office/drawing/2014/main" id="{8DEB2446-D94F-4C43-BBE6-F0DC2BEEBE0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00384" y="3724402"/>
                  <a:ext cx="142875" cy="117475"/>
                </a:xfrm>
                <a:custGeom>
                  <a:avLst/>
                  <a:gdLst/>
                  <a:ahLst/>
                  <a:cxnLst>
                    <a:cxn ang="0">
                      <a:pos x="84" y="16"/>
                    </a:cxn>
                    <a:cxn ang="0">
                      <a:pos x="86" y="24"/>
                    </a:cxn>
                    <a:cxn ang="0">
                      <a:pos x="90" y="30"/>
                    </a:cxn>
                    <a:cxn ang="0">
                      <a:pos x="86" y="34"/>
                    </a:cxn>
                    <a:cxn ang="0">
                      <a:pos x="70" y="32"/>
                    </a:cxn>
                    <a:cxn ang="0">
                      <a:pos x="54" y="30"/>
                    </a:cxn>
                    <a:cxn ang="0">
                      <a:pos x="48" y="28"/>
                    </a:cxn>
                    <a:cxn ang="0">
                      <a:pos x="36" y="30"/>
                    </a:cxn>
                    <a:cxn ang="0">
                      <a:pos x="38" y="38"/>
                    </a:cxn>
                    <a:cxn ang="0">
                      <a:pos x="42" y="50"/>
                    </a:cxn>
                    <a:cxn ang="0">
                      <a:pos x="46" y="56"/>
                    </a:cxn>
                    <a:cxn ang="0">
                      <a:pos x="56" y="64"/>
                    </a:cxn>
                    <a:cxn ang="0">
                      <a:pos x="62" y="68"/>
                    </a:cxn>
                    <a:cxn ang="0">
                      <a:pos x="60" y="74"/>
                    </a:cxn>
                    <a:cxn ang="0">
                      <a:pos x="48" y="64"/>
                    </a:cxn>
                    <a:cxn ang="0">
                      <a:pos x="36" y="56"/>
                    </a:cxn>
                    <a:cxn ang="0">
                      <a:pos x="28" y="48"/>
                    </a:cxn>
                    <a:cxn ang="0">
                      <a:pos x="24" y="40"/>
                    </a:cxn>
                    <a:cxn ang="0">
                      <a:pos x="22" y="32"/>
                    </a:cxn>
                    <a:cxn ang="0">
                      <a:pos x="16" y="32"/>
                    </a:cxn>
                    <a:cxn ang="0">
                      <a:pos x="8" y="36"/>
                    </a:cxn>
                    <a:cxn ang="0">
                      <a:pos x="0" y="32"/>
                    </a:cxn>
                    <a:cxn ang="0">
                      <a:pos x="0" y="24"/>
                    </a:cxn>
                    <a:cxn ang="0">
                      <a:pos x="4" y="20"/>
                    </a:cxn>
                    <a:cxn ang="0">
                      <a:pos x="8" y="22"/>
                    </a:cxn>
                    <a:cxn ang="0">
                      <a:pos x="14" y="22"/>
                    </a:cxn>
                    <a:cxn ang="0">
                      <a:pos x="26" y="20"/>
                    </a:cxn>
                    <a:cxn ang="0">
                      <a:pos x="32" y="14"/>
                    </a:cxn>
                    <a:cxn ang="0">
                      <a:pos x="38" y="8"/>
                    </a:cxn>
                    <a:cxn ang="0">
                      <a:pos x="46" y="0"/>
                    </a:cxn>
                    <a:cxn ang="0">
                      <a:pos x="54" y="8"/>
                    </a:cxn>
                    <a:cxn ang="0">
                      <a:pos x="66" y="18"/>
                    </a:cxn>
                    <a:cxn ang="0">
                      <a:pos x="74" y="18"/>
                    </a:cxn>
                    <a:cxn ang="0">
                      <a:pos x="84" y="16"/>
                    </a:cxn>
                  </a:cxnLst>
                  <a:rect l="0" t="0" r="r" b="b"/>
                  <a:pathLst>
                    <a:path w="90" h="74">
                      <a:moveTo>
                        <a:pt x="84" y="16"/>
                      </a:moveTo>
                      <a:lnTo>
                        <a:pt x="86" y="24"/>
                      </a:lnTo>
                      <a:lnTo>
                        <a:pt x="90" y="30"/>
                      </a:lnTo>
                      <a:lnTo>
                        <a:pt x="86" y="34"/>
                      </a:lnTo>
                      <a:lnTo>
                        <a:pt x="70" y="32"/>
                      </a:lnTo>
                      <a:lnTo>
                        <a:pt x="54" y="30"/>
                      </a:lnTo>
                      <a:lnTo>
                        <a:pt x="48" y="28"/>
                      </a:lnTo>
                      <a:lnTo>
                        <a:pt x="36" y="30"/>
                      </a:lnTo>
                      <a:lnTo>
                        <a:pt x="38" y="38"/>
                      </a:lnTo>
                      <a:lnTo>
                        <a:pt x="42" y="50"/>
                      </a:lnTo>
                      <a:lnTo>
                        <a:pt x="46" y="56"/>
                      </a:lnTo>
                      <a:lnTo>
                        <a:pt x="56" y="64"/>
                      </a:lnTo>
                      <a:lnTo>
                        <a:pt x="62" y="68"/>
                      </a:lnTo>
                      <a:lnTo>
                        <a:pt x="60" y="74"/>
                      </a:lnTo>
                      <a:lnTo>
                        <a:pt x="48" y="64"/>
                      </a:lnTo>
                      <a:lnTo>
                        <a:pt x="36" y="56"/>
                      </a:lnTo>
                      <a:lnTo>
                        <a:pt x="28" y="48"/>
                      </a:lnTo>
                      <a:lnTo>
                        <a:pt x="24" y="40"/>
                      </a:lnTo>
                      <a:lnTo>
                        <a:pt x="22" y="32"/>
                      </a:lnTo>
                      <a:lnTo>
                        <a:pt x="16" y="32"/>
                      </a:lnTo>
                      <a:lnTo>
                        <a:pt x="8" y="36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2"/>
                      </a:lnTo>
                      <a:lnTo>
                        <a:pt x="26" y="20"/>
                      </a:lnTo>
                      <a:lnTo>
                        <a:pt x="32" y="14"/>
                      </a:lnTo>
                      <a:lnTo>
                        <a:pt x="38" y="8"/>
                      </a:lnTo>
                      <a:lnTo>
                        <a:pt x="46" y="0"/>
                      </a:lnTo>
                      <a:lnTo>
                        <a:pt x="54" y="8"/>
                      </a:lnTo>
                      <a:lnTo>
                        <a:pt x="66" y="18"/>
                      </a:lnTo>
                      <a:lnTo>
                        <a:pt x="74" y="18"/>
                      </a:lnTo>
                      <a:lnTo>
                        <a:pt x="84" y="1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7" name="Freeform 174">
                  <a:extLst>
                    <a:ext uri="{FF2B5EF4-FFF2-40B4-BE49-F238E27FC236}">
                      <a16:creationId xmlns:a16="http://schemas.microsoft.com/office/drawing/2014/main" id="{92C58128-9D13-AE42-BEAB-63823ABE2C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57534" y="3768852"/>
                  <a:ext cx="95250" cy="825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0"/>
                    </a:cxn>
                    <a:cxn ang="0">
                      <a:pos x="26" y="2"/>
                    </a:cxn>
                    <a:cxn ang="0">
                      <a:pos x="50" y="6"/>
                    </a:cxn>
                    <a:cxn ang="0">
                      <a:pos x="56" y="6"/>
                    </a:cxn>
                    <a:cxn ang="0">
                      <a:pos x="58" y="14"/>
                    </a:cxn>
                    <a:cxn ang="0">
                      <a:pos x="54" y="18"/>
                    </a:cxn>
                    <a:cxn ang="0">
                      <a:pos x="60" y="26"/>
                    </a:cxn>
                    <a:cxn ang="0">
                      <a:pos x="52" y="32"/>
                    </a:cxn>
                    <a:cxn ang="0">
                      <a:pos x="50" y="40"/>
                    </a:cxn>
                    <a:cxn ang="0">
                      <a:pos x="44" y="40"/>
                    </a:cxn>
                    <a:cxn ang="0">
                      <a:pos x="42" y="52"/>
                    </a:cxn>
                    <a:cxn ang="0">
                      <a:pos x="34" y="46"/>
                    </a:cxn>
                    <a:cxn ang="0">
                      <a:pos x="26" y="40"/>
                    </a:cxn>
                    <a:cxn ang="0">
                      <a:pos x="16" y="32"/>
                    </a:cxn>
                    <a:cxn ang="0">
                      <a:pos x="10" y="28"/>
                    </a:cxn>
                    <a:cxn ang="0">
                      <a:pos x="6" y="22"/>
                    </a:cxn>
                    <a:cxn ang="0">
                      <a:pos x="2" y="1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60" h="52">
                      <a:moveTo>
                        <a:pt x="0" y="2"/>
                      </a:moveTo>
                      <a:lnTo>
                        <a:pt x="12" y="0"/>
                      </a:lnTo>
                      <a:lnTo>
                        <a:pt x="26" y="2"/>
                      </a:lnTo>
                      <a:lnTo>
                        <a:pt x="50" y="6"/>
                      </a:lnTo>
                      <a:lnTo>
                        <a:pt x="56" y="6"/>
                      </a:lnTo>
                      <a:lnTo>
                        <a:pt x="58" y="14"/>
                      </a:lnTo>
                      <a:lnTo>
                        <a:pt x="54" y="18"/>
                      </a:lnTo>
                      <a:lnTo>
                        <a:pt x="60" y="26"/>
                      </a:lnTo>
                      <a:lnTo>
                        <a:pt x="52" y="32"/>
                      </a:lnTo>
                      <a:lnTo>
                        <a:pt x="50" y="40"/>
                      </a:lnTo>
                      <a:lnTo>
                        <a:pt x="44" y="40"/>
                      </a:lnTo>
                      <a:lnTo>
                        <a:pt x="42" y="52"/>
                      </a:lnTo>
                      <a:lnTo>
                        <a:pt x="34" y="46"/>
                      </a:lnTo>
                      <a:lnTo>
                        <a:pt x="26" y="40"/>
                      </a:lnTo>
                      <a:lnTo>
                        <a:pt x="16" y="32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2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8" name="Freeform 175">
                  <a:extLst>
                    <a:ext uri="{FF2B5EF4-FFF2-40B4-BE49-F238E27FC236}">
                      <a16:creationId xmlns:a16="http://schemas.microsoft.com/office/drawing/2014/main" id="{3D55FBE5-5CC8-C04E-A3FA-332A244F0A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24209" y="3743452"/>
                  <a:ext cx="111125" cy="123825"/>
                </a:xfrm>
                <a:custGeom>
                  <a:avLst/>
                  <a:gdLst/>
                  <a:ahLst/>
                  <a:cxnLst>
                    <a:cxn ang="0">
                      <a:pos x="14" y="78"/>
                    </a:cxn>
                    <a:cxn ang="0">
                      <a:pos x="6" y="72"/>
                    </a:cxn>
                    <a:cxn ang="0">
                      <a:pos x="0" y="68"/>
                    </a:cxn>
                    <a:cxn ang="0">
                      <a:pos x="2" y="56"/>
                    </a:cxn>
                    <a:cxn ang="0">
                      <a:pos x="8" y="56"/>
                    </a:cxn>
                    <a:cxn ang="0">
                      <a:pos x="10" y="48"/>
                    </a:cxn>
                    <a:cxn ang="0">
                      <a:pos x="18" y="42"/>
                    </a:cxn>
                    <a:cxn ang="0">
                      <a:pos x="12" y="34"/>
                    </a:cxn>
                    <a:cxn ang="0">
                      <a:pos x="16" y="30"/>
                    </a:cxn>
                    <a:cxn ang="0">
                      <a:pos x="14" y="22"/>
                    </a:cxn>
                    <a:cxn ang="0">
                      <a:pos x="8" y="22"/>
                    </a:cxn>
                    <a:cxn ang="0">
                      <a:pos x="12" y="18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34" y="0"/>
                    </a:cxn>
                    <a:cxn ang="0">
                      <a:pos x="36" y="8"/>
                    </a:cxn>
                    <a:cxn ang="0">
                      <a:pos x="42" y="16"/>
                    </a:cxn>
                    <a:cxn ang="0">
                      <a:pos x="50" y="28"/>
                    </a:cxn>
                    <a:cxn ang="0">
                      <a:pos x="66" y="30"/>
                    </a:cxn>
                    <a:cxn ang="0">
                      <a:pos x="66" y="40"/>
                    </a:cxn>
                    <a:cxn ang="0">
                      <a:pos x="60" y="44"/>
                    </a:cxn>
                    <a:cxn ang="0">
                      <a:pos x="66" y="52"/>
                    </a:cxn>
                    <a:cxn ang="0">
                      <a:pos x="70" y="58"/>
                    </a:cxn>
                    <a:cxn ang="0">
                      <a:pos x="64" y="70"/>
                    </a:cxn>
                    <a:cxn ang="0">
                      <a:pos x="54" y="72"/>
                    </a:cxn>
                    <a:cxn ang="0">
                      <a:pos x="44" y="76"/>
                    </a:cxn>
                    <a:cxn ang="0">
                      <a:pos x="36" y="76"/>
                    </a:cxn>
                    <a:cxn ang="0">
                      <a:pos x="28" y="70"/>
                    </a:cxn>
                    <a:cxn ang="0">
                      <a:pos x="20" y="68"/>
                    </a:cxn>
                    <a:cxn ang="0">
                      <a:pos x="16" y="72"/>
                    </a:cxn>
                    <a:cxn ang="0">
                      <a:pos x="14" y="78"/>
                    </a:cxn>
                  </a:cxnLst>
                  <a:rect l="0" t="0" r="r" b="b"/>
                  <a:pathLst>
                    <a:path w="70" h="78">
                      <a:moveTo>
                        <a:pt x="14" y="78"/>
                      </a:moveTo>
                      <a:lnTo>
                        <a:pt x="6" y="72"/>
                      </a:lnTo>
                      <a:lnTo>
                        <a:pt x="0" y="68"/>
                      </a:lnTo>
                      <a:lnTo>
                        <a:pt x="2" y="56"/>
                      </a:lnTo>
                      <a:lnTo>
                        <a:pt x="8" y="56"/>
                      </a:lnTo>
                      <a:lnTo>
                        <a:pt x="10" y="48"/>
                      </a:lnTo>
                      <a:lnTo>
                        <a:pt x="18" y="42"/>
                      </a:lnTo>
                      <a:lnTo>
                        <a:pt x="12" y="34"/>
                      </a:lnTo>
                      <a:lnTo>
                        <a:pt x="16" y="30"/>
                      </a:lnTo>
                      <a:lnTo>
                        <a:pt x="14" y="22"/>
                      </a:lnTo>
                      <a:lnTo>
                        <a:pt x="8" y="22"/>
                      </a:lnTo>
                      <a:lnTo>
                        <a:pt x="12" y="18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34" y="0"/>
                      </a:lnTo>
                      <a:lnTo>
                        <a:pt x="36" y="8"/>
                      </a:lnTo>
                      <a:lnTo>
                        <a:pt x="42" y="16"/>
                      </a:lnTo>
                      <a:lnTo>
                        <a:pt x="50" y="28"/>
                      </a:lnTo>
                      <a:lnTo>
                        <a:pt x="66" y="30"/>
                      </a:lnTo>
                      <a:lnTo>
                        <a:pt x="66" y="40"/>
                      </a:lnTo>
                      <a:lnTo>
                        <a:pt x="60" y="44"/>
                      </a:lnTo>
                      <a:lnTo>
                        <a:pt x="66" y="52"/>
                      </a:lnTo>
                      <a:lnTo>
                        <a:pt x="70" y="58"/>
                      </a:lnTo>
                      <a:lnTo>
                        <a:pt x="64" y="70"/>
                      </a:lnTo>
                      <a:lnTo>
                        <a:pt x="54" y="72"/>
                      </a:lnTo>
                      <a:lnTo>
                        <a:pt x="44" y="76"/>
                      </a:lnTo>
                      <a:lnTo>
                        <a:pt x="36" y="76"/>
                      </a:lnTo>
                      <a:lnTo>
                        <a:pt x="28" y="70"/>
                      </a:lnTo>
                      <a:lnTo>
                        <a:pt x="20" y="68"/>
                      </a:lnTo>
                      <a:lnTo>
                        <a:pt x="16" y="72"/>
                      </a:lnTo>
                      <a:lnTo>
                        <a:pt x="14" y="7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89" name="Freeform 176">
                  <a:extLst>
                    <a:ext uri="{FF2B5EF4-FFF2-40B4-BE49-F238E27FC236}">
                      <a16:creationId xmlns:a16="http://schemas.microsoft.com/office/drawing/2014/main" id="{8DE09366-B8F7-4645-88C4-6C7C500E75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8184" y="3854577"/>
                  <a:ext cx="63500" cy="5080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2" y="8"/>
                    </a:cxn>
                    <a:cxn ang="0">
                      <a:pos x="38" y="14"/>
                    </a:cxn>
                    <a:cxn ang="0">
                      <a:pos x="40" y="20"/>
                    </a:cxn>
                    <a:cxn ang="0">
                      <a:pos x="32" y="26"/>
                    </a:cxn>
                    <a:cxn ang="0">
                      <a:pos x="20" y="28"/>
                    </a:cxn>
                    <a:cxn ang="0">
                      <a:pos x="6" y="32"/>
                    </a:cxn>
                    <a:cxn ang="0">
                      <a:pos x="0" y="20"/>
                    </a:cxn>
                    <a:cxn ang="0">
                      <a:pos x="2" y="6"/>
                    </a:cxn>
                    <a:cxn ang="0">
                      <a:pos x="10" y="6"/>
                    </a:cxn>
                    <a:cxn ang="0">
                      <a:pos x="20" y="2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40" h="32">
                      <a:moveTo>
                        <a:pt x="30" y="0"/>
                      </a:moveTo>
                      <a:lnTo>
                        <a:pt x="32" y="8"/>
                      </a:lnTo>
                      <a:lnTo>
                        <a:pt x="38" y="14"/>
                      </a:lnTo>
                      <a:lnTo>
                        <a:pt x="40" y="20"/>
                      </a:lnTo>
                      <a:lnTo>
                        <a:pt x="32" y="26"/>
                      </a:lnTo>
                      <a:lnTo>
                        <a:pt x="20" y="28"/>
                      </a:lnTo>
                      <a:lnTo>
                        <a:pt x="6" y="32"/>
                      </a:lnTo>
                      <a:lnTo>
                        <a:pt x="0" y="20"/>
                      </a:lnTo>
                      <a:lnTo>
                        <a:pt x="2" y="6"/>
                      </a:lnTo>
                      <a:lnTo>
                        <a:pt x="10" y="6"/>
                      </a:lnTo>
                      <a:lnTo>
                        <a:pt x="20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0" name="Freeform 177">
                  <a:extLst>
                    <a:ext uri="{FF2B5EF4-FFF2-40B4-BE49-F238E27FC236}">
                      <a16:creationId xmlns:a16="http://schemas.microsoft.com/office/drawing/2014/main" id="{B6D90A34-38E6-334C-8CF2-A260C13DBF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78159" y="3987927"/>
                  <a:ext cx="66675" cy="381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6" y="0"/>
                    </a:cxn>
                    <a:cxn ang="0">
                      <a:pos x="26" y="0"/>
                    </a:cxn>
                    <a:cxn ang="0">
                      <a:pos x="42" y="0"/>
                    </a:cxn>
                    <a:cxn ang="0">
                      <a:pos x="42" y="4"/>
                    </a:cxn>
                    <a:cxn ang="0">
                      <a:pos x="36" y="10"/>
                    </a:cxn>
                    <a:cxn ang="0">
                      <a:pos x="38" y="18"/>
                    </a:cxn>
                    <a:cxn ang="0">
                      <a:pos x="34" y="24"/>
                    </a:cxn>
                    <a:cxn ang="0">
                      <a:pos x="26" y="16"/>
                    </a:cxn>
                    <a:cxn ang="0">
                      <a:pos x="16" y="16"/>
                    </a:cxn>
                    <a:cxn ang="0">
                      <a:pos x="10" y="10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4">
                      <a:moveTo>
                        <a:pt x="2" y="0"/>
                      </a:move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36" y="10"/>
                      </a:lnTo>
                      <a:lnTo>
                        <a:pt x="38" y="18"/>
                      </a:lnTo>
                      <a:lnTo>
                        <a:pt x="34" y="24"/>
                      </a:lnTo>
                      <a:lnTo>
                        <a:pt x="26" y="16"/>
                      </a:lnTo>
                      <a:lnTo>
                        <a:pt x="16" y="16"/>
                      </a:lnTo>
                      <a:lnTo>
                        <a:pt x="10" y="10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1" name="Freeform 178">
                  <a:extLst>
                    <a:ext uri="{FF2B5EF4-FFF2-40B4-BE49-F238E27FC236}">
                      <a16:creationId xmlns:a16="http://schemas.microsoft.com/office/drawing/2014/main" id="{2D0D8FF9-3896-4746-A3CE-90586CD28A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30521" y="3711702"/>
                  <a:ext cx="296863" cy="279400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0" y="42"/>
                    </a:cxn>
                    <a:cxn ang="0">
                      <a:pos x="2" y="30"/>
                    </a:cxn>
                    <a:cxn ang="0">
                      <a:pos x="16" y="22"/>
                    </a:cxn>
                    <a:cxn ang="0">
                      <a:pos x="20" y="16"/>
                    </a:cxn>
                    <a:cxn ang="0">
                      <a:pos x="32" y="22"/>
                    </a:cxn>
                    <a:cxn ang="0">
                      <a:pos x="36" y="10"/>
                    </a:cxn>
                    <a:cxn ang="0">
                      <a:pos x="52" y="14"/>
                    </a:cxn>
                    <a:cxn ang="0">
                      <a:pos x="66" y="6"/>
                    </a:cxn>
                    <a:cxn ang="0">
                      <a:pos x="83" y="0"/>
                    </a:cxn>
                    <a:cxn ang="0">
                      <a:pos x="93" y="10"/>
                    </a:cxn>
                    <a:cxn ang="0">
                      <a:pos x="103" y="16"/>
                    </a:cxn>
                    <a:cxn ang="0">
                      <a:pos x="95" y="26"/>
                    </a:cxn>
                    <a:cxn ang="0">
                      <a:pos x="83" y="42"/>
                    </a:cxn>
                    <a:cxn ang="0">
                      <a:pos x="91" y="60"/>
                    </a:cxn>
                    <a:cxn ang="0">
                      <a:pos x="111" y="72"/>
                    </a:cxn>
                    <a:cxn ang="0">
                      <a:pos x="119" y="94"/>
                    </a:cxn>
                    <a:cxn ang="0">
                      <a:pos x="145" y="102"/>
                    </a:cxn>
                    <a:cxn ang="0">
                      <a:pos x="145" y="108"/>
                    </a:cxn>
                    <a:cxn ang="0">
                      <a:pos x="161" y="118"/>
                    </a:cxn>
                    <a:cxn ang="0">
                      <a:pos x="183" y="132"/>
                    </a:cxn>
                    <a:cxn ang="0">
                      <a:pos x="181" y="142"/>
                    </a:cxn>
                    <a:cxn ang="0">
                      <a:pos x="167" y="130"/>
                    </a:cxn>
                    <a:cxn ang="0">
                      <a:pos x="155" y="140"/>
                    </a:cxn>
                    <a:cxn ang="0">
                      <a:pos x="165" y="152"/>
                    </a:cxn>
                    <a:cxn ang="0">
                      <a:pos x="159" y="158"/>
                    </a:cxn>
                    <a:cxn ang="0">
                      <a:pos x="151" y="172"/>
                    </a:cxn>
                    <a:cxn ang="0">
                      <a:pos x="141" y="170"/>
                    </a:cxn>
                    <a:cxn ang="0">
                      <a:pos x="147" y="148"/>
                    </a:cxn>
                    <a:cxn ang="0">
                      <a:pos x="131" y="132"/>
                    </a:cxn>
                    <a:cxn ang="0">
                      <a:pos x="119" y="126"/>
                    </a:cxn>
                    <a:cxn ang="0">
                      <a:pos x="95" y="112"/>
                    </a:cxn>
                    <a:cxn ang="0">
                      <a:pos x="75" y="92"/>
                    </a:cxn>
                    <a:cxn ang="0">
                      <a:pos x="54" y="68"/>
                    </a:cxn>
                    <a:cxn ang="0">
                      <a:pos x="40" y="56"/>
                    </a:cxn>
                    <a:cxn ang="0">
                      <a:pos x="20" y="58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187" h="176">
                      <a:moveTo>
                        <a:pt x="10" y="66"/>
                      </a:moveTo>
                      <a:lnTo>
                        <a:pt x="10" y="58"/>
                      </a:lnTo>
                      <a:lnTo>
                        <a:pt x="2" y="58"/>
                      </a:lnTo>
                      <a:lnTo>
                        <a:pt x="0" y="42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2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20" y="16"/>
                      </a:lnTo>
                      <a:lnTo>
                        <a:pt x="26" y="20"/>
                      </a:lnTo>
                      <a:lnTo>
                        <a:pt x="32" y="22"/>
                      </a:lnTo>
                      <a:lnTo>
                        <a:pt x="36" y="20"/>
                      </a:lnTo>
                      <a:lnTo>
                        <a:pt x="36" y="10"/>
                      </a:lnTo>
                      <a:lnTo>
                        <a:pt x="42" y="16"/>
                      </a:lnTo>
                      <a:lnTo>
                        <a:pt x="52" y="14"/>
                      </a:lnTo>
                      <a:lnTo>
                        <a:pt x="56" y="6"/>
                      </a:lnTo>
                      <a:lnTo>
                        <a:pt x="66" y="6"/>
                      </a:lnTo>
                      <a:lnTo>
                        <a:pt x="68" y="0"/>
                      </a:lnTo>
                      <a:lnTo>
                        <a:pt x="83" y="0"/>
                      </a:lnTo>
                      <a:lnTo>
                        <a:pt x="83" y="6"/>
                      </a:lnTo>
                      <a:lnTo>
                        <a:pt x="93" y="10"/>
                      </a:lnTo>
                      <a:lnTo>
                        <a:pt x="109" y="8"/>
                      </a:lnTo>
                      <a:lnTo>
                        <a:pt x="103" y="16"/>
                      </a:lnTo>
                      <a:lnTo>
                        <a:pt x="101" y="24"/>
                      </a:lnTo>
                      <a:lnTo>
                        <a:pt x="95" y="26"/>
                      </a:lnTo>
                      <a:lnTo>
                        <a:pt x="83" y="32"/>
                      </a:lnTo>
                      <a:lnTo>
                        <a:pt x="83" y="42"/>
                      </a:lnTo>
                      <a:lnTo>
                        <a:pt x="83" y="52"/>
                      </a:lnTo>
                      <a:lnTo>
                        <a:pt x="91" y="60"/>
                      </a:lnTo>
                      <a:lnTo>
                        <a:pt x="101" y="66"/>
                      </a:lnTo>
                      <a:lnTo>
                        <a:pt x="111" y="72"/>
                      </a:lnTo>
                      <a:lnTo>
                        <a:pt x="113" y="84"/>
                      </a:lnTo>
                      <a:lnTo>
                        <a:pt x="119" y="94"/>
                      </a:lnTo>
                      <a:lnTo>
                        <a:pt x="129" y="102"/>
                      </a:lnTo>
                      <a:lnTo>
                        <a:pt x="145" y="102"/>
                      </a:lnTo>
                      <a:lnTo>
                        <a:pt x="149" y="106"/>
                      </a:lnTo>
                      <a:lnTo>
                        <a:pt x="145" y="108"/>
                      </a:lnTo>
                      <a:lnTo>
                        <a:pt x="151" y="114"/>
                      </a:lnTo>
                      <a:lnTo>
                        <a:pt x="161" y="118"/>
                      </a:lnTo>
                      <a:lnTo>
                        <a:pt x="175" y="124"/>
                      </a:lnTo>
                      <a:lnTo>
                        <a:pt x="183" y="132"/>
                      </a:lnTo>
                      <a:lnTo>
                        <a:pt x="187" y="138"/>
                      </a:lnTo>
                      <a:lnTo>
                        <a:pt x="181" y="142"/>
                      </a:lnTo>
                      <a:lnTo>
                        <a:pt x="175" y="136"/>
                      </a:lnTo>
                      <a:lnTo>
                        <a:pt x="167" y="130"/>
                      </a:lnTo>
                      <a:lnTo>
                        <a:pt x="159" y="132"/>
                      </a:lnTo>
                      <a:lnTo>
                        <a:pt x="155" y="140"/>
                      </a:lnTo>
                      <a:lnTo>
                        <a:pt x="161" y="148"/>
                      </a:lnTo>
                      <a:lnTo>
                        <a:pt x="165" y="152"/>
                      </a:lnTo>
                      <a:lnTo>
                        <a:pt x="167" y="156"/>
                      </a:lnTo>
                      <a:lnTo>
                        <a:pt x="159" y="158"/>
                      </a:lnTo>
                      <a:lnTo>
                        <a:pt x="157" y="164"/>
                      </a:lnTo>
                      <a:lnTo>
                        <a:pt x="151" y="172"/>
                      </a:lnTo>
                      <a:lnTo>
                        <a:pt x="145" y="176"/>
                      </a:lnTo>
                      <a:lnTo>
                        <a:pt x="141" y="170"/>
                      </a:lnTo>
                      <a:lnTo>
                        <a:pt x="143" y="162"/>
                      </a:lnTo>
                      <a:lnTo>
                        <a:pt x="147" y="148"/>
                      </a:lnTo>
                      <a:lnTo>
                        <a:pt x="143" y="136"/>
                      </a:lnTo>
                      <a:lnTo>
                        <a:pt x="131" y="132"/>
                      </a:lnTo>
                      <a:lnTo>
                        <a:pt x="129" y="126"/>
                      </a:lnTo>
                      <a:lnTo>
                        <a:pt x="119" y="126"/>
                      </a:lnTo>
                      <a:lnTo>
                        <a:pt x="109" y="112"/>
                      </a:lnTo>
                      <a:lnTo>
                        <a:pt x="95" y="112"/>
                      </a:lnTo>
                      <a:lnTo>
                        <a:pt x="83" y="96"/>
                      </a:lnTo>
                      <a:lnTo>
                        <a:pt x="75" y="92"/>
                      </a:lnTo>
                      <a:lnTo>
                        <a:pt x="56" y="84"/>
                      </a:lnTo>
                      <a:lnTo>
                        <a:pt x="54" y="68"/>
                      </a:lnTo>
                      <a:lnTo>
                        <a:pt x="52" y="60"/>
                      </a:lnTo>
                      <a:lnTo>
                        <a:pt x="40" y="56"/>
                      </a:lnTo>
                      <a:lnTo>
                        <a:pt x="26" y="52"/>
                      </a:lnTo>
                      <a:lnTo>
                        <a:pt x="20" y="58"/>
                      </a:lnTo>
                      <a:lnTo>
                        <a:pt x="18" y="64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2" name="Freeform 179">
                  <a:extLst>
                    <a:ext uri="{FF2B5EF4-FFF2-40B4-BE49-F238E27FC236}">
                      <a16:creationId xmlns:a16="http://schemas.microsoft.com/office/drawing/2014/main" id="{11521AD5-2996-6A45-9539-C0926D9363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0109" y="3667252"/>
                  <a:ext cx="82550" cy="95250"/>
                </a:xfrm>
                <a:custGeom>
                  <a:avLst/>
                  <a:gdLst/>
                  <a:ahLst/>
                  <a:cxnLst>
                    <a:cxn ang="0">
                      <a:pos x="20" y="60"/>
                    </a:cxn>
                    <a:cxn ang="0">
                      <a:pos x="16" y="48"/>
                    </a:cxn>
                    <a:cxn ang="0">
                      <a:pos x="20" y="36"/>
                    </a:cxn>
                    <a:cxn ang="0">
                      <a:pos x="18" y="32"/>
                    </a:cxn>
                    <a:cxn ang="0">
                      <a:pos x="14" y="26"/>
                    </a:cxn>
                    <a:cxn ang="0">
                      <a:pos x="4" y="18"/>
                    </a:cxn>
                    <a:cxn ang="0">
                      <a:pos x="2" y="10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18" y="2"/>
                    </a:cxn>
                    <a:cxn ang="0">
                      <a:pos x="30" y="6"/>
                    </a:cxn>
                    <a:cxn ang="0">
                      <a:pos x="34" y="14"/>
                    </a:cxn>
                    <a:cxn ang="0">
                      <a:pos x="38" y="22"/>
                    </a:cxn>
                    <a:cxn ang="0">
                      <a:pos x="48" y="28"/>
                    </a:cxn>
                    <a:cxn ang="0">
                      <a:pos x="52" y="36"/>
                    </a:cxn>
                    <a:cxn ang="0">
                      <a:pos x="48" y="42"/>
                    </a:cxn>
                    <a:cxn ang="0">
                      <a:pos x="40" y="42"/>
                    </a:cxn>
                    <a:cxn ang="0">
                      <a:pos x="30" y="40"/>
                    </a:cxn>
                    <a:cxn ang="0">
                      <a:pos x="30" y="48"/>
                    </a:cxn>
                    <a:cxn ang="0">
                      <a:pos x="24" y="56"/>
                    </a:cxn>
                    <a:cxn ang="0">
                      <a:pos x="20" y="60"/>
                    </a:cxn>
                  </a:cxnLst>
                  <a:rect l="0" t="0" r="r" b="b"/>
                  <a:pathLst>
                    <a:path w="52" h="60">
                      <a:moveTo>
                        <a:pt x="20" y="60"/>
                      </a:moveTo>
                      <a:lnTo>
                        <a:pt x="16" y="48"/>
                      </a:lnTo>
                      <a:lnTo>
                        <a:pt x="20" y="36"/>
                      </a:lnTo>
                      <a:lnTo>
                        <a:pt x="18" y="32"/>
                      </a:lnTo>
                      <a:lnTo>
                        <a:pt x="14" y="26"/>
                      </a:lnTo>
                      <a:lnTo>
                        <a:pt x="4" y="18"/>
                      </a:lnTo>
                      <a:lnTo>
                        <a:pt x="2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18" y="2"/>
                      </a:lnTo>
                      <a:lnTo>
                        <a:pt x="30" y="6"/>
                      </a:lnTo>
                      <a:lnTo>
                        <a:pt x="34" y="14"/>
                      </a:lnTo>
                      <a:lnTo>
                        <a:pt x="38" y="22"/>
                      </a:lnTo>
                      <a:lnTo>
                        <a:pt x="48" y="28"/>
                      </a:lnTo>
                      <a:lnTo>
                        <a:pt x="52" y="36"/>
                      </a:lnTo>
                      <a:lnTo>
                        <a:pt x="48" y="42"/>
                      </a:lnTo>
                      <a:lnTo>
                        <a:pt x="40" y="42"/>
                      </a:lnTo>
                      <a:lnTo>
                        <a:pt x="30" y="40"/>
                      </a:lnTo>
                      <a:lnTo>
                        <a:pt x="30" y="48"/>
                      </a:lnTo>
                      <a:lnTo>
                        <a:pt x="24" y="56"/>
                      </a:lnTo>
                      <a:lnTo>
                        <a:pt x="20" y="6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3" name="Freeform 180">
                  <a:extLst>
                    <a:ext uri="{FF2B5EF4-FFF2-40B4-BE49-F238E27FC236}">
                      <a16:creationId xmlns:a16="http://schemas.microsoft.com/office/drawing/2014/main" id="{1534C203-4354-0949-8C2F-A46DA9DD5FC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3109" y="3540251"/>
                  <a:ext cx="454025" cy="231768"/>
                </a:xfrm>
                <a:custGeom>
                  <a:avLst/>
                  <a:gdLst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552 w 10000"/>
                    <a:gd name="connsiteY27" fmla="*/ 9000 h 10000"/>
                    <a:gd name="connsiteX28" fmla="*/ 8112 w 10000"/>
                    <a:gd name="connsiteY28" fmla="*/ 8875 h 10000"/>
                    <a:gd name="connsiteX29" fmla="*/ 8392 w 10000"/>
                    <a:gd name="connsiteY29" fmla="*/ 9375 h 10000"/>
                    <a:gd name="connsiteX30" fmla="*/ 8182 w 10000"/>
                    <a:gd name="connsiteY30" fmla="*/ 9375 h 10000"/>
                    <a:gd name="connsiteX31" fmla="*/ 7692 w 10000"/>
                    <a:gd name="connsiteY31" fmla="*/ 9375 h 10000"/>
                    <a:gd name="connsiteX32" fmla="*/ 7343 w 10000"/>
                    <a:gd name="connsiteY32" fmla="*/ 9375 h 10000"/>
                    <a:gd name="connsiteX33" fmla="*/ 7063 w 10000"/>
                    <a:gd name="connsiteY33" fmla="*/ 9625 h 10000"/>
                    <a:gd name="connsiteX34" fmla="*/ 6783 w 10000"/>
                    <a:gd name="connsiteY34" fmla="*/ 10000 h 10000"/>
                    <a:gd name="connsiteX35" fmla="*/ 6434 w 10000"/>
                    <a:gd name="connsiteY35" fmla="*/ 10000 h 10000"/>
                    <a:gd name="connsiteX36" fmla="*/ 6434 w 10000"/>
                    <a:gd name="connsiteY36" fmla="*/ 9500 h 10000"/>
                    <a:gd name="connsiteX37" fmla="*/ 6294 w 10000"/>
                    <a:gd name="connsiteY37" fmla="*/ 9125 h 10000"/>
                    <a:gd name="connsiteX38" fmla="*/ 5944 w 10000"/>
                    <a:gd name="connsiteY38" fmla="*/ 8750 h 10000"/>
                    <a:gd name="connsiteX39" fmla="*/ 6154 w 10000"/>
                    <a:gd name="connsiteY39" fmla="*/ 8500 h 10000"/>
                    <a:gd name="connsiteX40" fmla="*/ 6434 w 10000"/>
                    <a:gd name="connsiteY40" fmla="*/ 8250 h 10000"/>
                    <a:gd name="connsiteX41" fmla="*/ 6434 w 10000"/>
                    <a:gd name="connsiteY41" fmla="*/ 8000 h 10000"/>
                    <a:gd name="connsiteX42" fmla="*/ 5664 w 10000"/>
                    <a:gd name="connsiteY42" fmla="*/ 8000 h 10000"/>
                    <a:gd name="connsiteX43" fmla="*/ 5524 w 10000"/>
                    <a:gd name="connsiteY43" fmla="*/ 7250 h 10000"/>
                    <a:gd name="connsiteX44" fmla="*/ 5105 w 10000"/>
                    <a:gd name="connsiteY44" fmla="*/ 7250 h 10000"/>
                    <a:gd name="connsiteX45" fmla="*/ 4825 w 10000"/>
                    <a:gd name="connsiteY45" fmla="*/ 7375 h 10000"/>
                    <a:gd name="connsiteX46" fmla="*/ 4825 w 10000"/>
                    <a:gd name="connsiteY46" fmla="*/ 7875 h 10000"/>
                    <a:gd name="connsiteX47" fmla="*/ 4406 w 10000"/>
                    <a:gd name="connsiteY47" fmla="*/ 8375 h 10000"/>
                    <a:gd name="connsiteX48" fmla="*/ 4196 w 10000"/>
                    <a:gd name="connsiteY48" fmla="*/ 9125 h 10000"/>
                    <a:gd name="connsiteX49" fmla="*/ 3986 w 10000"/>
                    <a:gd name="connsiteY49" fmla="*/ 8750 h 10000"/>
                    <a:gd name="connsiteX50" fmla="*/ 3846 w 10000"/>
                    <a:gd name="connsiteY50" fmla="*/ 9000 h 10000"/>
                    <a:gd name="connsiteX51" fmla="*/ 3497 w 10000"/>
                    <a:gd name="connsiteY51" fmla="*/ 8875 h 10000"/>
                    <a:gd name="connsiteX52" fmla="*/ 3497 w 10000"/>
                    <a:gd name="connsiteY52" fmla="*/ 8750 h 10000"/>
                    <a:gd name="connsiteX53" fmla="*/ 3846 w 10000"/>
                    <a:gd name="connsiteY53" fmla="*/ 8000 h 10000"/>
                    <a:gd name="connsiteX54" fmla="*/ 3846 w 10000"/>
                    <a:gd name="connsiteY54" fmla="*/ 7500 h 10000"/>
                    <a:gd name="connsiteX55" fmla="*/ 4476 w 10000"/>
                    <a:gd name="connsiteY55" fmla="*/ 7625 h 10000"/>
                    <a:gd name="connsiteX56" fmla="*/ 4615 w 10000"/>
                    <a:gd name="connsiteY56" fmla="*/ 7250 h 10000"/>
                    <a:gd name="connsiteX57" fmla="*/ 4476 w 10000"/>
                    <a:gd name="connsiteY57" fmla="*/ 6750 h 10000"/>
                    <a:gd name="connsiteX58" fmla="*/ 4126 w 10000"/>
                    <a:gd name="connsiteY58" fmla="*/ 6375 h 10000"/>
                    <a:gd name="connsiteX59" fmla="*/ 3846 w 10000"/>
                    <a:gd name="connsiteY59" fmla="*/ 5375 h 10000"/>
                    <a:gd name="connsiteX60" fmla="*/ 3427 w 10000"/>
                    <a:gd name="connsiteY60" fmla="*/ 5125 h 10000"/>
                    <a:gd name="connsiteX61" fmla="*/ 3077 w 10000"/>
                    <a:gd name="connsiteY61" fmla="*/ 5000 h 10000"/>
                    <a:gd name="connsiteX62" fmla="*/ 2937 w 10000"/>
                    <a:gd name="connsiteY62" fmla="*/ 5000 h 10000"/>
                    <a:gd name="connsiteX63" fmla="*/ 2797 w 10000"/>
                    <a:gd name="connsiteY63" fmla="*/ 5250 h 10000"/>
                    <a:gd name="connsiteX64" fmla="*/ 2378 w 10000"/>
                    <a:gd name="connsiteY64" fmla="*/ 5250 h 10000"/>
                    <a:gd name="connsiteX65" fmla="*/ 2238 w 10000"/>
                    <a:gd name="connsiteY65" fmla="*/ 5750 h 10000"/>
                    <a:gd name="connsiteX66" fmla="*/ 1538 w 10000"/>
                    <a:gd name="connsiteY66" fmla="*/ 5750 h 10000"/>
                    <a:gd name="connsiteX67" fmla="*/ 1119 w 10000"/>
                    <a:gd name="connsiteY67" fmla="*/ 5375 h 10000"/>
                    <a:gd name="connsiteX68" fmla="*/ 350 w 10000"/>
                    <a:gd name="connsiteY68" fmla="*/ 5875 h 10000"/>
                    <a:gd name="connsiteX69" fmla="*/ 210 w 10000"/>
                    <a:gd name="connsiteY69" fmla="*/ 5375 h 10000"/>
                    <a:gd name="connsiteX70" fmla="*/ 0 w 10000"/>
                    <a:gd name="connsiteY70" fmla="*/ 5125 h 10000"/>
                    <a:gd name="connsiteX71" fmla="*/ 140 w 10000"/>
                    <a:gd name="connsiteY71" fmla="*/ 4750 h 10000"/>
                    <a:gd name="connsiteX72" fmla="*/ 280 w 10000"/>
                    <a:gd name="connsiteY72" fmla="*/ 4125 h 10000"/>
                    <a:gd name="connsiteX73" fmla="*/ 350 w 10000"/>
                    <a:gd name="connsiteY73" fmla="*/ 3625 h 10000"/>
                    <a:gd name="connsiteX74" fmla="*/ 629 w 10000"/>
                    <a:gd name="connsiteY74" fmla="*/ 2875 h 10000"/>
                    <a:gd name="connsiteX75" fmla="*/ 769 w 10000"/>
                    <a:gd name="connsiteY75" fmla="*/ 2625 h 10000"/>
                    <a:gd name="connsiteX76" fmla="*/ 1119 w 10000"/>
                    <a:gd name="connsiteY76" fmla="*/ 2250 h 10000"/>
                    <a:gd name="connsiteX77" fmla="*/ 979 w 10000"/>
                    <a:gd name="connsiteY77" fmla="*/ 1500 h 10000"/>
                    <a:gd name="connsiteX78" fmla="*/ 979 w 10000"/>
                    <a:gd name="connsiteY78" fmla="*/ 1000 h 10000"/>
                    <a:gd name="connsiteX79" fmla="*/ 1259 w 10000"/>
                    <a:gd name="connsiteY79" fmla="*/ 250 h 10000"/>
                    <a:gd name="connsiteX80" fmla="*/ 2937 w 10000"/>
                    <a:gd name="connsiteY80" fmla="*/ 875 h 10000"/>
                    <a:gd name="connsiteX81" fmla="*/ 3916 w 10000"/>
                    <a:gd name="connsiteY81" fmla="*/ 875 h 10000"/>
                    <a:gd name="connsiteX82" fmla="*/ 3986 w 10000"/>
                    <a:gd name="connsiteY82" fmla="*/ 1250 h 10000"/>
                    <a:gd name="connsiteX83" fmla="*/ 4685 w 10000"/>
                    <a:gd name="connsiteY83" fmla="*/ 1375 h 10000"/>
                    <a:gd name="connsiteX84" fmla="*/ 4825 w 10000"/>
                    <a:gd name="connsiteY84" fmla="*/ 250 h 10000"/>
                    <a:gd name="connsiteX85" fmla="*/ 5245 w 10000"/>
                    <a:gd name="connsiteY85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552 w 10000"/>
                    <a:gd name="connsiteY27" fmla="*/ 9000 h 10000"/>
                    <a:gd name="connsiteX28" fmla="*/ 8112 w 10000"/>
                    <a:gd name="connsiteY28" fmla="*/ 8875 h 10000"/>
                    <a:gd name="connsiteX29" fmla="*/ 8182 w 10000"/>
                    <a:gd name="connsiteY29" fmla="*/ 9375 h 10000"/>
                    <a:gd name="connsiteX30" fmla="*/ 7692 w 10000"/>
                    <a:gd name="connsiteY30" fmla="*/ 9375 h 10000"/>
                    <a:gd name="connsiteX31" fmla="*/ 7343 w 10000"/>
                    <a:gd name="connsiteY31" fmla="*/ 9375 h 10000"/>
                    <a:gd name="connsiteX32" fmla="*/ 7063 w 10000"/>
                    <a:gd name="connsiteY32" fmla="*/ 9625 h 10000"/>
                    <a:gd name="connsiteX33" fmla="*/ 6783 w 10000"/>
                    <a:gd name="connsiteY33" fmla="*/ 10000 h 10000"/>
                    <a:gd name="connsiteX34" fmla="*/ 6434 w 10000"/>
                    <a:gd name="connsiteY34" fmla="*/ 10000 h 10000"/>
                    <a:gd name="connsiteX35" fmla="*/ 6434 w 10000"/>
                    <a:gd name="connsiteY35" fmla="*/ 9500 h 10000"/>
                    <a:gd name="connsiteX36" fmla="*/ 6294 w 10000"/>
                    <a:gd name="connsiteY36" fmla="*/ 9125 h 10000"/>
                    <a:gd name="connsiteX37" fmla="*/ 5944 w 10000"/>
                    <a:gd name="connsiteY37" fmla="*/ 8750 h 10000"/>
                    <a:gd name="connsiteX38" fmla="*/ 6154 w 10000"/>
                    <a:gd name="connsiteY38" fmla="*/ 8500 h 10000"/>
                    <a:gd name="connsiteX39" fmla="*/ 6434 w 10000"/>
                    <a:gd name="connsiteY39" fmla="*/ 8250 h 10000"/>
                    <a:gd name="connsiteX40" fmla="*/ 6434 w 10000"/>
                    <a:gd name="connsiteY40" fmla="*/ 8000 h 10000"/>
                    <a:gd name="connsiteX41" fmla="*/ 5664 w 10000"/>
                    <a:gd name="connsiteY41" fmla="*/ 8000 h 10000"/>
                    <a:gd name="connsiteX42" fmla="*/ 5524 w 10000"/>
                    <a:gd name="connsiteY42" fmla="*/ 7250 h 10000"/>
                    <a:gd name="connsiteX43" fmla="*/ 5105 w 10000"/>
                    <a:gd name="connsiteY43" fmla="*/ 7250 h 10000"/>
                    <a:gd name="connsiteX44" fmla="*/ 4825 w 10000"/>
                    <a:gd name="connsiteY44" fmla="*/ 7375 h 10000"/>
                    <a:gd name="connsiteX45" fmla="*/ 4825 w 10000"/>
                    <a:gd name="connsiteY45" fmla="*/ 7875 h 10000"/>
                    <a:gd name="connsiteX46" fmla="*/ 4406 w 10000"/>
                    <a:gd name="connsiteY46" fmla="*/ 8375 h 10000"/>
                    <a:gd name="connsiteX47" fmla="*/ 4196 w 10000"/>
                    <a:gd name="connsiteY47" fmla="*/ 9125 h 10000"/>
                    <a:gd name="connsiteX48" fmla="*/ 3986 w 10000"/>
                    <a:gd name="connsiteY48" fmla="*/ 8750 h 10000"/>
                    <a:gd name="connsiteX49" fmla="*/ 3846 w 10000"/>
                    <a:gd name="connsiteY49" fmla="*/ 9000 h 10000"/>
                    <a:gd name="connsiteX50" fmla="*/ 3497 w 10000"/>
                    <a:gd name="connsiteY50" fmla="*/ 8875 h 10000"/>
                    <a:gd name="connsiteX51" fmla="*/ 3497 w 10000"/>
                    <a:gd name="connsiteY51" fmla="*/ 8750 h 10000"/>
                    <a:gd name="connsiteX52" fmla="*/ 3846 w 10000"/>
                    <a:gd name="connsiteY52" fmla="*/ 8000 h 10000"/>
                    <a:gd name="connsiteX53" fmla="*/ 3846 w 10000"/>
                    <a:gd name="connsiteY53" fmla="*/ 7500 h 10000"/>
                    <a:gd name="connsiteX54" fmla="*/ 4476 w 10000"/>
                    <a:gd name="connsiteY54" fmla="*/ 7625 h 10000"/>
                    <a:gd name="connsiteX55" fmla="*/ 4615 w 10000"/>
                    <a:gd name="connsiteY55" fmla="*/ 7250 h 10000"/>
                    <a:gd name="connsiteX56" fmla="*/ 4476 w 10000"/>
                    <a:gd name="connsiteY56" fmla="*/ 6750 h 10000"/>
                    <a:gd name="connsiteX57" fmla="*/ 4126 w 10000"/>
                    <a:gd name="connsiteY57" fmla="*/ 6375 h 10000"/>
                    <a:gd name="connsiteX58" fmla="*/ 3846 w 10000"/>
                    <a:gd name="connsiteY58" fmla="*/ 5375 h 10000"/>
                    <a:gd name="connsiteX59" fmla="*/ 3427 w 10000"/>
                    <a:gd name="connsiteY59" fmla="*/ 5125 h 10000"/>
                    <a:gd name="connsiteX60" fmla="*/ 3077 w 10000"/>
                    <a:gd name="connsiteY60" fmla="*/ 5000 h 10000"/>
                    <a:gd name="connsiteX61" fmla="*/ 2937 w 10000"/>
                    <a:gd name="connsiteY61" fmla="*/ 5000 h 10000"/>
                    <a:gd name="connsiteX62" fmla="*/ 2797 w 10000"/>
                    <a:gd name="connsiteY62" fmla="*/ 5250 h 10000"/>
                    <a:gd name="connsiteX63" fmla="*/ 2378 w 10000"/>
                    <a:gd name="connsiteY63" fmla="*/ 5250 h 10000"/>
                    <a:gd name="connsiteX64" fmla="*/ 2238 w 10000"/>
                    <a:gd name="connsiteY64" fmla="*/ 5750 h 10000"/>
                    <a:gd name="connsiteX65" fmla="*/ 1538 w 10000"/>
                    <a:gd name="connsiteY65" fmla="*/ 5750 h 10000"/>
                    <a:gd name="connsiteX66" fmla="*/ 1119 w 10000"/>
                    <a:gd name="connsiteY66" fmla="*/ 5375 h 10000"/>
                    <a:gd name="connsiteX67" fmla="*/ 350 w 10000"/>
                    <a:gd name="connsiteY67" fmla="*/ 5875 h 10000"/>
                    <a:gd name="connsiteX68" fmla="*/ 210 w 10000"/>
                    <a:gd name="connsiteY68" fmla="*/ 5375 h 10000"/>
                    <a:gd name="connsiteX69" fmla="*/ 0 w 10000"/>
                    <a:gd name="connsiteY69" fmla="*/ 5125 h 10000"/>
                    <a:gd name="connsiteX70" fmla="*/ 140 w 10000"/>
                    <a:gd name="connsiteY70" fmla="*/ 4750 h 10000"/>
                    <a:gd name="connsiteX71" fmla="*/ 280 w 10000"/>
                    <a:gd name="connsiteY71" fmla="*/ 4125 h 10000"/>
                    <a:gd name="connsiteX72" fmla="*/ 350 w 10000"/>
                    <a:gd name="connsiteY72" fmla="*/ 3625 h 10000"/>
                    <a:gd name="connsiteX73" fmla="*/ 629 w 10000"/>
                    <a:gd name="connsiteY73" fmla="*/ 2875 h 10000"/>
                    <a:gd name="connsiteX74" fmla="*/ 769 w 10000"/>
                    <a:gd name="connsiteY74" fmla="*/ 2625 h 10000"/>
                    <a:gd name="connsiteX75" fmla="*/ 1119 w 10000"/>
                    <a:gd name="connsiteY75" fmla="*/ 2250 h 10000"/>
                    <a:gd name="connsiteX76" fmla="*/ 979 w 10000"/>
                    <a:gd name="connsiteY76" fmla="*/ 1500 h 10000"/>
                    <a:gd name="connsiteX77" fmla="*/ 979 w 10000"/>
                    <a:gd name="connsiteY77" fmla="*/ 1000 h 10000"/>
                    <a:gd name="connsiteX78" fmla="*/ 1259 w 10000"/>
                    <a:gd name="connsiteY78" fmla="*/ 250 h 10000"/>
                    <a:gd name="connsiteX79" fmla="*/ 2937 w 10000"/>
                    <a:gd name="connsiteY79" fmla="*/ 875 h 10000"/>
                    <a:gd name="connsiteX80" fmla="*/ 3916 w 10000"/>
                    <a:gd name="connsiteY80" fmla="*/ 875 h 10000"/>
                    <a:gd name="connsiteX81" fmla="*/ 3986 w 10000"/>
                    <a:gd name="connsiteY81" fmla="*/ 1250 h 10000"/>
                    <a:gd name="connsiteX82" fmla="*/ 4685 w 10000"/>
                    <a:gd name="connsiteY82" fmla="*/ 1375 h 10000"/>
                    <a:gd name="connsiteX83" fmla="*/ 4825 w 10000"/>
                    <a:gd name="connsiteY83" fmla="*/ 250 h 10000"/>
                    <a:gd name="connsiteX84" fmla="*/ 5245 w 10000"/>
                    <a:gd name="connsiteY84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552 w 10000"/>
                    <a:gd name="connsiteY27" fmla="*/ 9000 h 10000"/>
                    <a:gd name="connsiteX28" fmla="*/ 8112 w 10000"/>
                    <a:gd name="connsiteY28" fmla="*/ 8875 h 10000"/>
                    <a:gd name="connsiteX29" fmla="*/ 7692 w 10000"/>
                    <a:gd name="connsiteY29" fmla="*/ 9375 h 10000"/>
                    <a:gd name="connsiteX30" fmla="*/ 7343 w 10000"/>
                    <a:gd name="connsiteY30" fmla="*/ 9375 h 10000"/>
                    <a:gd name="connsiteX31" fmla="*/ 7063 w 10000"/>
                    <a:gd name="connsiteY31" fmla="*/ 9625 h 10000"/>
                    <a:gd name="connsiteX32" fmla="*/ 6783 w 10000"/>
                    <a:gd name="connsiteY32" fmla="*/ 10000 h 10000"/>
                    <a:gd name="connsiteX33" fmla="*/ 6434 w 10000"/>
                    <a:gd name="connsiteY33" fmla="*/ 10000 h 10000"/>
                    <a:gd name="connsiteX34" fmla="*/ 6434 w 10000"/>
                    <a:gd name="connsiteY34" fmla="*/ 9500 h 10000"/>
                    <a:gd name="connsiteX35" fmla="*/ 6294 w 10000"/>
                    <a:gd name="connsiteY35" fmla="*/ 9125 h 10000"/>
                    <a:gd name="connsiteX36" fmla="*/ 5944 w 10000"/>
                    <a:gd name="connsiteY36" fmla="*/ 8750 h 10000"/>
                    <a:gd name="connsiteX37" fmla="*/ 6154 w 10000"/>
                    <a:gd name="connsiteY37" fmla="*/ 8500 h 10000"/>
                    <a:gd name="connsiteX38" fmla="*/ 6434 w 10000"/>
                    <a:gd name="connsiteY38" fmla="*/ 8250 h 10000"/>
                    <a:gd name="connsiteX39" fmla="*/ 6434 w 10000"/>
                    <a:gd name="connsiteY39" fmla="*/ 8000 h 10000"/>
                    <a:gd name="connsiteX40" fmla="*/ 5664 w 10000"/>
                    <a:gd name="connsiteY40" fmla="*/ 8000 h 10000"/>
                    <a:gd name="connsiteX41" fmla="*/ 5524 w 10000"/>
                    <a:gd name="connsiteY41" fmla="*/ 7250 h 10000"/>
                    <a:gd name="connsiteX42" fmla="*/ 5105 w 10000"/>
                    <a:gd name="connsiteY42" fmla="*/ 7250 h 10000"/>
                    <a:gd name="connsiteX43" fmla="*/ 4825 w 10000"/>
                    <a:gd name="connsiteY43" fmla="*/ 7375 h 10000"/>
                    <a:gd name="connsiteX44" fmla="*/ 4825 w 10000"/>
                    <a:gd name="connsiteY44" fmla="*/ 7875 h 10000"/>
                    <a:gd name="connsiteX45" fmla="*/ 4406 w 10000"/>
                    <a:gd name="connsiteY45" fmla="*/ 8375 h 10000"/>
                    <a:gd name="connsiteX46" fmla="*/ 4196 w 10000"/>
                    <a:gd name="connsiteY46" fmla="*/ 9125 h 10000"/>
                    <a:gd name="connsiteX47" fmla="*/ 3986 w 10000"/>
                    <a:gd name="connsiteY47" fmla="*/ 8750 h 10000"/>
                    <a:gd name="connsiteX48" fmla="*/ 3846 w 10000"/>
                    <a:gd name="connsiteY48" fmla="*/ 9000 h 10000"/>
                    <a:gd name="connsiteX49" fmla="*/ 3497 w 10000"/>
                    <a:gd name="connsiteY49" fmla="*/ 8875 h 10000"/>
                    <a:gd name="connsiteX50" fmla="*/ 3497 w 10000"/>
                    <a:gd name="connsiteY50" fmla="*/ 8750 h 10000"/>
                    <a:gd name="connsiteX51" fmla="*/ 3846 w 10000"/>
                    <a:gd name="connsiteY51" fmla="*/ 8000 h 10000"/>
                    <a:gd name="connsiteX52" fmla="*/ 3846 w 10000"/>
                    <a:gd name="connsiteY52" fmla="*/ 7500 h 10000"/>
                    <a:gd name="connsiteX53" fmla="*/ 4476 w 10000"/>
                    <a:gd name="connsiteY53" fmla="*/ 7625 h 10000"/>
                    <a:gd name="connsiteX54" fmla="*/ 4615 w 10000"/>
                    <a:gd name="connsiteY54" fmla="*/ 7250 h 10000"/>
                    <a:gd name="connsiteX55" fmla="*/ 4476 w 10000"/>
                    <a:gd name="connsiteY55" fmla="*/ 6750 h 10000"/>
                    <a:gd name="connsiteX56" fmla="*/ 4126 w 10000"/>
                    <a:gd name="connsiteY56" fmla="*/ 6375 h 10000"/>
                    <a:gd name="connsiteX57" fmla="*/ 3846 w 10000"/>
                    <a:gd name="connsiteY57" fmla="*/ 5375 h 10000"/>
                    <a:gd name="connsiteX58" fmla="*/ 3427 w 10000"/>
                    <a:gd name="connsiteY58" fmla="*/ 5125 h 10000"/>
                    <a:gd name="connsiteX59" fmla="*/ 3077 w 10000"/>
                    <a:gd name="connsiteY59" fmla="*/ 5000 h 10000"/>
                    <a:gd name="connsiteX60" fmla="*/ 2937 w 10000"/>
                    <a:gd name="connsiteY60" fmla="*/ 5000 h 10000"/>
                    <a:gd name="connsiteX61" fmla="*/ 2797 w 10000"/>
                    <a:gd name="connsiteY61" fmla="*/ 5250 h 10000"/>
                    <a:gd name="connsiteX62" fmla="*/ 2378 w 10000"/>
                    <a:gd name="connsiteY62" fmla="*/ 5250 h 10000"/>
                    <a:gd name="connsiteX63" fmla="*/ 2238 w 10000"/>
                    <a:gd name="connsiteY63" fmla="*/ 5750 h 10000"/>
                    <a:gd name="connsiteX64" fmla="*/ 1538 w 10000"/>
                    <a:gd name="connsiteY64" fmla="*/ 5750 h 10000"/>
                    <a:gd name="connsiteX65" fmla="*/ 1119 w 10000"/>
                    <a:gd name="connsiteY65" fmla="*/ 5375 h 10000"/>
                    <a:gd name="connsiteX66" fmla="*/ 350 w 10000"/>
                    <a:gd name="connsiteY66" fmla="*/ 5875 h 10000"/>
                    <a:gd name="connsiteX67" fmla="*/ 210 w 10000"/>
                    <a:gd name="connsiteY67" fmla="*/ 5375 h 10000"/>
                    <a:gd name="connsiteX68" fmla="*/ 0 w 10000"/>
                    <a:gd name="connsiteY68" fmla="*/ 5125 h 10000"/>
                    <a:gd name="connsiteX69" fmla="*/ 140 w 10000"/>
                    <a:gd name="connsiteY69" fmla="*/ 4750 h 10000"/>
                    <a:gd name="connsiteX70" fmla="*/ 280 w 10000"/>
                    <a:gd name="connsiteY70" fmla="*/ 4125 h 10000"/>
                    <a:gd name="connsiteX71" fmla="*/ 350 w 10000"/>
                    <a:gd name="connsiteY71" fmla="*/ 3625 h 10000"/>
                    <a:gd name="connsiteX72" fmla="*/ 629 w 10000"/>
                    <a:gd name="connsiteY72" fmla="*/ 2875 h 10000"/>
                    <a:gd name="connsiteX73" fmla="*/ 769 w 10000"/>
                    <a:gd name="connsiteY73" fmla="*/ 2625 h 10000"/>
                    <a:gd name="connsiteX74" fmla="*/ 1119 w 10000"/>
                    <a:gd name="connsiteY74" fmla="*/ 2250 h 10000"/>
                    <a:gd name="connsiteX75" fmla="*/ 979 w 10000"/>
                    <a:gd name="connsiteY75" fmla="*/ 1500 h 10000"/>
                    <a:gd name="connsiteX76" fmla="*/ 979 w 10000"/>
                    <a:gd name="connsiteY76" fmla="*/ 1000 h 10000"/>
                    <a:gd name="connsiteX77" fmla="*/ 1259 w 10000"/>
                    <a:gd name="connsiteY77" fmla="*/ 250 h 10000"/>
                    <a:gd name="connsiteX78" fmla="*/ 2937 w 10000"/>
                    <a:gd name="connsiteY78" fmla="*/ 875 h 10000"/>
                    <a:gd name="connsiteX79" fmla="*/ 3916 w 10000"/>
                    <a:gd name="connsiteY79" fmla="*/ 875 h 10000"/>
                    <a:gd name="connsiteX80" fmla="*/ 3986 w 10000"/>
                    <a:gd name="connsiteY80" fmla="*/ 1250 h 10000"/>
                    <a:gd name="connsiteX81" fmla="*/ 4685 w 10000"/>
                    <a:gd name="connsiteY81" fmla="*/ 1375 h 10000"/>
                    <a:gd name="connsiteX82" fmla="*/ 4825 w 10000"/>
                    <a:gd name="connsiteY82" fmla="*/ 250 h 10000"/>
                    <a:gd name="connsiteX83" fmla="*/ 5245 w 10000"/>
                    <a:gd name="connsiteY83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552 w 10000"/>
                    <a:gd name="connsiteY27" fmla="*/ 9000 h 10000"/>
                    <a:gd name="connsiteX28" fmla="*/ 8112 w 10000"/>
                    <a:gd name="connsiteY28" fmla="*/ 8875 h 10000"/>
                    <a:gd name="connsiteX29" fmla="*/ 7343 w 10000"/>
                    <a:gd name="connsiteY29" fmla="*/ 9375 h 10000"/>
                    <a:gd name="connsiteX30" fmla="*/ 7063 w 10000"/>
                    <a:gd name="connsiteY30" fmla="*/ 9625 h 10000"/>
                    <a:gd name="connsiteX31" fmla="*/ 6783 w 10000"/>
                    <a:gd name="connsiteY31" fmla="*/ 10000 h 10000"/>
                    <a:gd name="connsiteX32" fmla="*/ 6434 w 10000"/>
                    <a:gd name="connsiteY32" fmla="*/ 10000 h 10000"/>
                    <a:gd name="connsiteX33" fmla="*/ 6434 w 10000"/>
                    <a:gd name="connsiteY33" fmla="*/ 9500 h 10000"/>
                    <a:gd name="connsiteX34" fmla="*/ 6294 w 10000"/>
                    <a:gd name="connsiteY34" fmla="*/ 9125 h 10000"/>
                    <a:gd name="connsiteX35" fmla="*/ 5944 w 10000"/>
                    <a:gd name="connsiteY35" fmla="*/ 8750 h 10000"/>
                    <a:gd name="connsiteX36" fmla="*/ 6154 w 10000"/>
                    <a:gd name="connsiteY36" fmla="*/ 8500 h 10000"/>
                    <a:gd name="connsiteX37" fmla="*/ 6434 w 10000"/>
                    <a:gd name="connsiteY37" fmla="*/ 8250 h 10000"/>
                    <a:gd name="connsiteX38" fmla="*/ 6434 w 10000"/>
                    <a:gd name="connsiteY38" fmla="*/ 8000 h 10000"/>
                    <a:gd name="connsiteX39" fmla="*/ 5664 w 10000"/>
                    <a:gd name="connsiteY39" fmla="*/ 8000 h 10000"/>
                    <a:gd name="connsiteX40" fmla="*/ 5524 w 10000"/>
                    <a:gd name="connsiteY40" fmla="*/ 7250 h 10000"/>
                    <a:gd name="connsiteX41" fmla="*/ 5105 w 10000"/>
                    <a:gd name="connsiteY41" fmla="*/ 7250 h 10000"/>
                    <a:gd name="connsiteX42" fmla="*/ 4825 w 10000"/>
                    <a:gd name="connsiteY42" fmla="*/ 7375 h 10000"/>
                    <a:gd name="connsiteX43" fmla="*/ 4825 w 10000"/>
                    <a:gd name="connsiteY43" fmla="*/ 7875 h 10000"/>
                    <a:gd name="connsiteX44" fmla="*/ 4406 w 10000"/>
                    <a:gd name="connsiteY44" fmla="*/ 8375 h 10000"/>
                    <a:gd name="connsiteX45" fmla="*/ 4196 w 10000"/>
                    <a:gd name="connsiteY45" fmla="*/ 9125 h 10000"/>
                    <a:gd name="connsiteX46" fmla="*/ 3986 w 10000"/>
                    <a:gd name="connsiteY46" fmla="*/ 8750 h 10000"/>
                    <a:gd name="connsiteX47" fmla="*/ 3846 w 10000"/>
                    <a:gd name="connsiteY47" fmla="*/ 9000 h 10000"/>
                    <a:gd name="connsiteX48" fmla="*/ 3497 w 10000"/>
                    <a:gd name="connsiteY48" fmla="*/ 8875 h 10000"/>
                    <a:gd name="connsiteX49" fmla="*/ 3497 w 10000"/>
                    <a:gd name="connsiteY49" fmla="*/ 8750 h 10000"/>
                    <a:gd name="connsiteX50" fmla="*/ 3846 w 10000"/>
                    <a:gd name="connsiteY50" fmla="*/ 8000 h 10000"/>
                    <a:gd name="connsiteX51" fmla="*/ 3846 w 10000"/>
                    <a:gd name="connsiteY51" fmla="*/ 7500 h 10000"/>
                    <a:gd name="connsiteX52" fmla="*/ 4476 w 10000"/>
                    <a:gd name="connsiteY52" fmla="*/ 7625 h 10000"/>
                    <a:gd name="connsiteX53" fmla="*/ 4615 w 10000"/>
                    <a:gd name="connsiteY53" fmla="*/ 7250 h 10000"/>
                    <a:gd name="connsiteX54" fmla="*/ 4476 w 10000"/>
                    <a:gd name="connsiteY54" fmla="*/ 6750 h 10000"/>
                    <a:gd name="connsiteX55" fmla="*/ 4126 w 10000"/>
                    <a:gd name="connsiteY55" fmla="*/ 6375 h 10000"/>
                    <a:gd name="connsiteX56" fmla="*/ 3846 w 10000"/>
                    <a:gd name="connsiteY56" fmla="*/ 5375 h 10000"/>
                    <a:gd name="connsiteX57" fmla="*/ 3427 w 10000"/>
                    <a:gd name="connsiteY57" fmla="*/ 5125 h 10000"/>
                    <a:gd name="connsiteX58" fmla="*/ 3077 w 10000"/>
                    <a:gd name="connsiteY58" fmla="*/ 5000 h 10000"/>
                    <a:gd name="connsiteX59" fmla="*/ 2937 w 10000"/>
                    <a:gd name="connsiteY59" fmla="*/ 5000 h 10000"/>
                    <a:gd name="connsiteX60" fmla="*/ 2797 w 10000"/>
                    <a:gd name="connsiteY60" fmla="*/ 5250 h 10000"/>
                    <a:gd name="connsiteX61" fmla="*/ 2378 w 10000"/>
                    <a:gd name="connsiteY61" fmla="*/ 5250 h 10000"/>
                    <a:gd name="connsiteX62" fmla="*/ 2238 w 10000"/>
                    <a:gd name="connsiteY62" fmla="*/ 5750 h 10000"/>
                    <a:gd name="connsiteX63" fmla="*/ 1538 w 10000"/>
                    <a:gd name="connsiteY63" fmla="*/ 5750 h 10000"/>
                    <a:gd name="connsiteX64" fmla="*/ 1119 w 10000"/>
                    <a:gd name="connsiteY64" fmla="*/ 5375 h 10000"/>
                    <a:gd name="connsiteX65" fmla="*/ 350 w 10000"/>
                    <a:gd name="connsiteY65" fmla="*/ 5875 h 10000"/>
                    <a:gd name="connsiteX66" fmla="*/ 210 w 10000"/>
                    <a:gd name="connsiteY66" fmla="*/ 5375 h 10000"/>
                    <a:gd name="connsiteX67" fmla="*/ 0 w 10000"/>
                    <a:gd name="connsiteY67" fmla="*/ 5125 h 10000"/>
                    <a:gd name="connsiteX68" fmla="*/ 140 w 10000"/>
                    <a:gd name="connsiteY68" fmla="*/ 4750 h 10000"/>
                    <a:gd name="connsiteX69" fmla="*/ 280 w 10000"/>
                    <a:gd name="connsiteY69" fmla="*/ 4125 h 10000"/>
                    <a:gd name="connsiteX70" fmla="*/ 350 w 10000"/>
                    <a:gd name="connsiteY70" fmla="*/ 3625 h 10000"/>
                    <a:gd name="connsiteX71" fmla="*/ 629 w 10000"/>
                    <a:gd name="connsiteY71" fmla="*/ 2875 h 10000"/>
                    <a:gd name="connsiteX72" fmla="*/ 769 w 10000"/>
                    <a:gd name="connsiteY72" fmla="*/ 2625 h 10000"/>
                    <a:gd name="connsiteX73" fmla="*/ 1119 w 10000"/>
                    <a:gd name="connsiteY73" fmla="*/ 2250 h 10000"/>
                    <a:gd name="connsiteX74" fmla="*/ 979 w 10000"/>
                    <a:gd name="connsiteY74" fmla="*/ 1500 h 10000"/>
                    <a:gd name="connsiteX75" fmla="*/ 979 w 10000"/>
                    <a:gd name="connsiteY75" fmla="*/ 1000 h 10000"/>
                    <a:gd name="connsiteX76" fmla="*/ 1259 w 10000"/>
                    <a:gd name="connsiteY76" fmla="*/ 250 h 10000"/>
                    <a:gd name="connsiteX77" fmla="*/ 2937 w 10000"/>
                    <a:gd name="connsiteY77" fmla="*/ 875 h 10000"/>
                    <a:gd name="connsiteX78" fmla="*/ 3916 w 10000"/>
                    <a:gd name="connsiteY78" fmla="*/ 875 h 10000"/>
                    <a:gd name="connsiteX79" fmla="*/ 3986 w 10000"/>
                    <a:gd name="connsiteY79" fmla="*/ 1250 h 10000"/>
                    <a:gd name="connsiteX80" fmla="*/ 4685 w 10000"/>
                    <a:gd name="connsiteY80" fmla="*/ 1375 h 10000"/>
                    <a:gd name="connsiteX81" fmla="*/ 4825 w 10000"/>
                    <a:gd name="connsiteY81" fmla="*/ 250 h 10000"/>
                    <a:gd name="connsiteX82" fmla="*/ 5245 w 10000"/>
                    <a:gd name="connsiteY82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552 w 10000"/>
                    <a:gd name="connsiteY27" fmla="*/ 9000 h 10000"/>
                    <a:gd name="connsiteX28" fmla="*/ 7343 w 10000"/>
                    <a:gd name="connsiteY28" fmla="*/ 9375 h 10000"/>
                    <a:gd name="connsiteX29" fmla="*/ 7063 w 10000"/>
                    <a:gd name="connsiteY29" fmla="*/ 9625 h 10000"/>
                    <a:gd name="connsiteX30" fmla="*/ 6783 w 10000"/>
                    <a:gd name="connsiteY30" fmla="*/ 10000 h 10000"/>
                    <a:gd name="connsiteX31" fmla="*/ 6434 w 10000"/>
                    <a:gd name="connsiteY31" fmla="*/ 10000 h 10000"/>
                    <a:gd name="connsiteX32" fmla="*/ 6434 w 10000"/>
                    <a:gd name="connsiteY32" fmla="*/ 9500 h 10000"/>
                    <a:gd name="connsiteX33" fmla="*/ 6294 w 10000"/>
                    <a:gd name="connsiteY33" fmla="*/ 9125 h 10000"/>
                    <a:gd name="connsiteX34" fmla="*/ 5944 w 10000"/>
                    <a:gd name="connsiteY34" fmla="*/ 8750 h 10000"/>
                    <a:gd name="connsiteX35" fmla="*/ 6154 w 10000"/>
                    <a:gd name="connsiteY35" fmla="*/ 8500 h 10000"/>
                    <a:gd name="connsiteX36" fmla="*/ 6434 w 10000"/>
                    <a:gd name="connsiteY36" fmla="*/ 8250 h 10000"/>
                    <a:gd name="connsiteX37" fmla="*/ 6434 w 10000"/>
                    <a:gd name="connsiteY37" fmla="*/ 8000 h 10000"/>
                    <a:gd name="connsiteX38" fmla="*/ 5664 w 10000"/>
                    <a:gd name="connsiteY38" fmla="*/ 8000 h 10000"/>
                    <a:gd name="connsiteX39" fmla="*/ 5524 w 10000"/>
                    <a:gd name="connsiteY39" fmla="*/ 7250 h 10000"/>
                    <a:gd name="connsiteX40" fmla="*/ 5105 w 10000"/>
                    <a:gd name="connsiteY40" fmla="*/ 7250 h 10000"/>
                    <a:gd name="connsiteX41" fmla="*/ 4825 w 10000"/>
                    <a:gd name="connsiteY41" fmla="*/ 7375 h 10000"/>
                    <a:gd name="connsiteX42" fmla="*/ 4825 w 10000"/>
                    <a:gd name="connsiteY42" fmla="*/ 7875 h 10000"/>
                    <a:gd name="connsiteX43" fmla="*/ 4406 w 10000"/>
                    <a:gd name="connsiteY43" fmla="*/ 8375 h 10000"/>
                    <a:gd name="connsiteX44" fmla="*/ 4196 w 10000"/>
                    <a:gd name="connsiteY44" fmla="*/ 9125 h 10000"/>
                    <a:gd name="connsiteX45" fmla="*/ 3986 w 10000"/>
                    <a:gd name="connsiteY45" fmla="*/ 8750 h 10000"/>
                    <a:gd name="connsiteX46" fmla="*/ 3846 w 10000"/>
                    <a:gd name="connsiteY46" fmla="*/ 9000 h 10000"/>
                    <a:gd name="connsiteX47" fmla="*/ 3497 w 10000"/>
                    <a:gd name="connsiteY47" fmla="*/ 8875 h 10000"/>
                    <a:gd name="connsiteX48" fmla="*/ 3497 w 10000"/>
                    <a:gd name="connsiteY48" fmla="*/ 8750 h 10000"/>
                    <a:gd name="connsiteX49" fmla="*/ 3846 w 10000"/>
                    <a:gd name="connsiteY49" fmla="*/ 8000 h 10000"/>
                    <a:gd name="connsiteX50" fmla="*/ 3846 w 10000"/>
                    <a:gd name="connsiteY50" fmla="*/ 7500 h 10000"/>
                    <a:gd name="connsiteX51" fmla="*/ 4476 w 10000"/>
                    <a:gd name="connsiteY51" fmla="*/ 7625 h 10000"/>
                    <a:gd name="connsiteX52" fmla="*/ 4615 w 10000"/>
                    <a:gd name="connsiteY52" fmla="*/ 7250 h 10000"/>
                    <a:gd name="connsiteX53" fmla="*/ 4476 w 10000"/>
                    <a:gd name="connsiteY53" fmla="*/ 6750 h 10000"/>
                    <a:gd name="connsiteX54" fmla="*/ 4126 w 10000"/>
                    <a:gd name="connsiteY54" fmla="*/ 6375 h 10000"/>
                    <a:gd name="connsiteX55" fmla="*/ 3846 w 10000"/>
                    <a:gd name="connsiteY55" fmla="*/ 5375 h 10000"/>
                    <a:gd name="connsiteX56" fmla="*/ 3427 w 10000"/>
                    <a:gd name="connsiteY56" fmla="*/ 5125 h 10000"/>
                    <a:gd name="connsiteX57" fmla="*/ 3077 w 10000"/>
                    <a:gd name="connsiteY57" fmla="*/ 5000 h 10000"/>
                    <a:gd name="connsiteX58" fmla="*/ 2937 w 10000"/>
                    <a:gd name="connsiteY58" fmla="*/ 5000 h 10000"/>
                    <a:gd name="connsiteX59" fmla="*/ 2797 w 10000"/>
                    <a:gd name="connsiteY59" fmla="*/ 5250 h 10000"/>
                    <a:gd name="connsiteX60" fmla="*/ 2378 w 10000"/>
                    <a:gd name="connsiteY60" fmla="*/ 5250 h 10000"/>
                    <a:gd name="connsiteX61" fmla="*/ 2238 w 10000"/>
                    <a:gd name="connsiteY61" fmla="*/ 5750 h 10000"/>
                    <a:gd name="connsiteX62" fmla="*/ 1538 w 10000"/>
                    <a:gd name="connsiteY62" fmla="*/ 5750 h 10000"/>
                    <a:gd name="connsiteX63" fmla="*/ 1119 w 10000"/>
                    <a:gd name="connsiteY63" fmla="*/ 5375 h 10000"/>
                    <a:gd name="connsiteX64" fmla="*/ 350 w 10000"/>
                    <a:gd name="connsiteY64" fmla="*/ 5875 h 10000"/>
                    <a:gd name="connsiteX65" fmla="*/ 210 w 10000"/>
                    <a:gd name="connsiteY65" fmla="*/ 5375 h 10000"/>
                    <a:gd name="connsiteX66" fmla="*/ 0 w 10000"/>
                    <a:gd name="connsiteY66" fmla="*/ 5125 h 10000"/>
                    <a:gd name="connsiteX67" fmla="*/ 140 w 10000"/>
                    <a:gd name="connsiteY67" fmla="*/ 4750 h 10000"/>
                    <a:gd name="connsiteX68" fmla="*/ 280 w 10000"/>
                    <a:gd name="connsiteY68" fmla="*/ 4125 h 10000"/>
                    <a:gd name="connsiteX69" fmla="*/ 350 w 10000"/>
                    <a:gd name="connsiteY69" fmla="*/ 3625 h 10000"/>
                    <a:gd name="connsiteX70" fmla="*/ 629 w 10000"/>
                    <a:gd name="connsiteY70" fmla="*/ 2875 h 10000"/>
                    <a:gd name="connsiteX71" fmla="*/ 769 w 10000"/>
                    <a:gd name="connsiteY71" fmla="*/ 2625 h 10000"/>
                    <a:gd name="connsiteX72" fmla="*/ 1119 w 10000"/>
                    <a:gd name="connsiteY72" fmla="*/ 2250 h 10000"/>
                    <a:gd name="connsiteX73" fmla="*/ 979 w 10000"/>
                    <a:gd name="connsiteY73" fmla="*/ 1500 h 10000"/>
                    <a:gd name="connsiteX74" fmla="*/ 979 w 10000"/>
                    <a:gd name="connsiteY74" fmla="*/ 1000 h 10000"/>
                    <a:gd name="connsiteX75" fmla="*/ 1259 w 10000"/>
                    <a:gd name="connsiteY75" fmla="*/ 250 h 10000"/>
                    <a:gd name="connsiteX76" fmla="*/ 2937 w 10000"/>
                    <a:gd name="connsiteY76" fmla="*/ 875 h 10000"/>
                    <a:gd name="connsiteX77" fmla="*/ 3916 w 10000"/>
                    <a:gd name="connsiteY77" fmla="*/ 875 h 10000"/>
                    <a:gd name="connsiteX78" fmla="*/ 3986 w 10000"/>
                    <a:gd name="connsiteY78" fmla="*/ 1250 h 10000"/>
                    <a:gd name="connsiteX79" fmla="*/ 4685 w 10000"/>
                    <a:gd name="connsiteY79" fmla="*/ 1375 h 10000"/>
                    <a:gd name="connsiteX80" fmla="*/ 4825 w 10000"/>
                    <a:gd name="connsiteY80" fmla="*/ 250 h 10000"/>
                    <a:gd name="connsiteX81" fmla="*/ 5245 w 10000"/>
                    <a:gd name="connsiteY81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343 w 10000"/>
                    <a:gd name="connsiteY27" fmla="*/ 9375 h 10000"/>
                    <a:gd name="connsiteX28" fmla="*/ 7063 w 10000"/>
                    <a:gd name="connsiteY28" fmla="*/ 9625 h 10000"/>
                    <a:gd name="connsiteX29" fmla="*/ 6783 w 10000"/>
                    <a:gd name="connsiteY29" fmla="*/ 10000 h 10000"/>
                    <a:gd name="connsiteX30" fmla="*/ 6434 w 10000"/>
                    <a:gd name="connsiteY30" fmla="*/ 10000 h 10000"/>
                    <a:gd name="connsiteX31" fmla="*/ 6434 w 10000"/>
                    <a:gd name="connsiteY31" fmla="*/ 9500 h 10000"/>
                    <a:gd name="connsiteX32" fmla="*/ 6294 w 10000"/>
                    <a:gd name="connsiteY32" fmla="*/ 9125 h 10000"/>
                    <a:gd name="connsiteX33" fmla="*/ 5944 w 10000"/>
                    <a:gd name="connsiteY33" fmla="*/ 8750 h 10000"/>
                    <a:gd name="connsiteX34" fmla="*/ 6154 w 10000"/>
                    <a:gd name="connsiteY34" fmla="*/ 8500 h 10000"/>
                    <a:gd name="connsiteX35" fmla="*/ 6434 w 10000"/>
                    <a:gd name="connsiteY35" fmla="*/ 8250 h 10000"/>
                    <a:gd name="connsiteX36" fmla="*/ 6434 w 10000"/>
                    <a:gd name="connsiteY36" fmla="*/ 8000 h 10000"/>
                    <a:gd name="connsiteX37" fmla="*/ 5664 w 10000"/>
                    <a:gd name="connsiteY37" fmla="*/ 8000 h 10000"/>
                    <a:gd name="connsiteX38" fmla="*/ 5524 w 10000"/>
                    <a:gd name="connsiteY38" fmla="*/ 7250 h 10000"/>
                    <a:gd name="connsiteX39" fmla="*/ 5105 w 10000"/>
                    <a:gd name="connsiteY39" fmla="*/ 7250 h 10000"/>
                    <a:gd name="connsiteX40" fmla="*/ 4825 w 10000"/>
                    <a:gd name="connsiteY40" fmla="*/ 7375 h 10000"/>
                    <a:gd name="connsiteX41" fmla="*/ 4825 w 10000"/>
                    <a:gd name="connsiteY41" fmla="*/ 7875 h 10000"/>
                    <a:gd name="connsiteX42" fmla="*/ 4406 w 10000"/>
                    <a:gd name="connsiteY42" fmla="*/ 8375 h 10000"/>
                    <a:gd name="connsiteX43" fmla="*/ 4196 w 10000"/>
                    <a:gd name="connsiteY43" fmla="*/ 9125 h 10000"/>
                    <a:gd name="connsiteX44" fmla="*/ 3986 w 10000"/>
                    <a:gd name="connsiteY44" fmla="*/ 8750 h 10000"/>
                    <a:gd name="connsiteX45" fmla="*/ 3846 w 10000"/>
                    <a:gd name="connsiteY45" fmla="*/ 9000 h 10000"/>
                    <a:gd name="connsiteX46" fmla="*/ 3497 w 10000"/>
                    <a:gd name="connsiteY46" fmla="*/ 8875 h 10000"/>
                    <a:gd name="connsiteX47" fmla="*/ 3497 w 10000"/>
                    <a:gd name="connsiteY47" fmla="*/ 8750 h 10000"/>
                    <a:gd name="connsiteX48" fmla="*/ 3846 w 10000"/>
                    <a:gd name="connsiteY48" fmla="*/ 8000 h 10000"/>
                    <a:gd name="connsiteX49" fmla="*/ 3846 w 10000"/>
                    <a:gd name="connsiteY49" fmla="*/ 7500 h 10000"/>
                    <a:gd name="connsiteX50" fmla="*/ 4476 w 10000"/>
                    <a:gd name="connsiteY50" fmla="*/ 7625 h 10000"/>
                    <a:gd name="connsiteX51" fmla="*/ 4615 w 10000"/>
                    <a:gd name="connsiteY51" fmla="*/ 7250 h 10000"/>
                    <a:gd name="connsiteX52" fmla="*/ 4476 w 10000"/>
                    <a:gd name="connsiteY52" fmla="*/ 6750 h 10000"/>
                    <a:gd name="connsiteX53" fmla="*/ 4126 w 10000"/>
                    <a:gd name="connsiteY53" fmla="*/ 6375 h 10000"/>
                    <a:gd name="connsiteX54" fmla="*/ 3846 w 10000"/>
                    <a:gd name="connsiteY54" fmla="*/ 5375 h 10000"/>
                    <a:gd name="connsiteX55" fmla="*/ 3427 w 10000"/>
                    <a:gd name="connsiteY55" fmla="*/ 5125 h 10000"/>
                    <a:gd name="connsiteX56" fmla="*/ 3077 w 10000"/>
                    <a:gd name="connsiteY56" fmla="*/ 5000 h 10000"/>
                    <a:gd name="connsiteX57" fmla="*/ 2937 w 10000"/>
                    <a:gd name="connsiteY57" fmla="*/ 5000 h 10000"/>
                    <a:gd name="connsiteX58" fmla="*/ 2797 w 10000"/>
                    <a:gd name="connsiteY58" fmla="*/ 5250 h 10000"/>
                    <a:gd name="connsiteX59" fmla="*/ 2378 w 10000"/>
                    <a:gd name="connsiteY59" fmla="*/ 5250 h 10000"/>
                    <a:gd name="connsiteX60" fmla="*/ 2238 w 10000"/>
                    <a:gd name="connsiteY60" fmla="*/ 5750 h 10000"/>
                    <a:gd name="connsiteX61" fmla="*/ 1538 w 10000"/>
                    <a:gd name="connsiteY61" fmla="*/ 5750 h 10000"/>
                    <a:gd name="connsiteX62" fmla="*/ 1119 w 10000"/>
                    <a:gd name="connsiteY62" fmla="*/ 5375 h 10000"/>
                    <a:gd name="connsiteX63" fmla="*/ 350 w 10000"/>
                    <a:gd name="connsiteY63" fmla="*/ 5875 h 10000"/>
                    <a:gd name="connsiteX64" fmla="*/ 210 w 10000"/>
                    <a:gd name="connsiteY64" fmla="*/ 5375 h 10000"/>
                    <a:gd name="connsiteX65" fmla="*/ 0 w 10000"/>
                    <a:gd name="connsiteY65" fmla="*/ 5125 h 10000"/>
                    <a:gd name="connsiteX66" fmla="*/ 140 w 10000"/>
                    <a:gd name="connsiteY66" fmla="*/ 4750 h 10000"/>
                    <a:gd name="connsiteX67" fmla="*/ 280 w 10000"/>
                    <a:gd name="connsiteY67" fmla="*/ 4125 h 10000"/>
                    <a:gd name="connsiteX68" fmla="*/ 350 w 10000"/>
                    <a:gd name="connsiteY68" fmla="*/ 3625 h 10000"/>
                    <a:gd name="connsiteX69" fmla="*/ 629 w 10000"/>
                    <a:gd name="connsiteY69" fmla="*/ 2875 h 10000"/>
                    <a:gd name="connsiteX70" fmla="*/ 769 w 10000"/>
                    <a:gd name="connsiteY70" fmla="*/ 2625 h 10000"/>
                    <a:gd name="connsiteX71" fmla="*/ 1119 w 10000"/>
                    <a:gd name="connsiteY71" fmla="*/ 2250 h 10000"/>
                    <a:gd name="connsiteX72" fmla="*/ 979 w 10000"/>
                    <a:gd name="connsiteY72" fmla="*/ 1500 h 10000"/>
                    <a:gd name="connsiteX73" fmla="*/ 979 w 10000"/>
                    <a:gd name="connsiteY73" fmla="*/ 1000 h 10000"/>
                    <a:gd name="connsiteX74" fmla="*/ 1259 w 10000"/>
                    <a:gd name="connsiteY74" fmla="*/ 250 h 10000"/>
                    <a:gd name="connsiteX75" fmla="*/ 2937 w 10000"/>
                    <a:gd name="connsiteY75" fmla="*/ 875 h 10000"/>
                    <a:gd name="connsiteX76" fmla="*/ 3916 w 10000"/>
                    <a:gd name="connsiteY76" fmla="*/ 875 h 10000"/>
                    <a:gd name="connsiteX77" fmla="*/ 3986 w 10000"/>
                    <a:gd name="connsiteY77" fmla="*/ 1250 h 10000"/>
                    <a:gd name="connsiteX78" fmla="*/ 4685 w 10000"/>
                    <a:gd name="connsiteY78" fmla="*/ 1375 h 10000"/>
                    <a:gd name="connsiteX79" fmla="*/ 4825 w 10000"/>
                    <a:gd name="connsiteY79" fmla="*/ 250 h 10000"/>
                    <a:gd name="connsiteX80" fmla="*/ 5245 w 10000"/>
                    <a:gd name="connsiteY80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7063 w 10000"/>
                    <a:gd name="connsiteY27" fmla="*/ 9625 h 10000"/>
                    <a:gd name="connsiteX28" fmla="*/ 6783 w 10000"/>
                    <a:gd name="connsiteY28" fmla="*/ 10000 h 10000"/>
                    <a:gd name="connsiteX29" fmla="*/ 6434 w 10000"/>
                    <a:gd name="connsiteY29" fmla="*/ 10000 h 10000"/>
                    <a:gd name="connsiteX30" fmla="*/ 6434 w 10000"/>
                    <a:gd name="connsiteY30" fmla="*/ 9500 h 10000"/>
                    <a:gd name="connsiteX31" fmla="*/ 6294 w 10000"/>
                    <a:gd name="connsiteY31" fmla="*/ 9125 h 10000"/>
                    <a:gd name="connsiteX32" fmla="*/ 5944 w 10000"/>
                    <a:gd name="connsiteY32" fmla="*/ 8750 h 10000"/>
                    <a:gd name="connsiteX33" fmla="*/ 6154 w 10000"/>
                    <a:gd name="connsiteY33" fmla="*/ 8500 h 10000"/>
                    <a:gd name="connsiteX34" fmla="*/ 6434 w 10000"/>
                    <a:gd name="connsiteY34" fmla="*/ 8250 h 10000"/>
                    <a:gd name="connsiteX35" fmla="*/ 6434 w 10000"/>
                    <a:gd name="connsiteY35" fmla="*/ 8000 h 10000"/>
                    <a:gd name="connsiteX36" fmla="*/ 5664 w 10000"/>
                    <a:gd name="connsiteY36" fmla="*/ 8000 h 10000"/>
                    <a:gd name="connsiteX37" fmla="*/ 5524 w 10000"/>
                    <a:gd name="connsiteY37" fmla="*/ 7250 h 10000"/>
                    <a:gd name="connsiteX38" fmla="*/ 5105 w 10000"/>
                    <a:gd name="connsiteY38" fmla="*/ 7250 h 10000"/>
                    <a:gd name="connsiteX39" fmla="*/ 4825 w 10000"/>
                    <a:gd name="connsiteY39" fmla="*/ 7375 h 10000"/>
                    <a:gd name="connsiteX40" fmla="*/ 4825 w 10000"/>
                    <a:gd name="connsiteY40" fmla="*/ 7875 h 10000"/>
                    <a:gd name="connsiteX41" fmla="*/ 4406 w 10000"/>
                    <a:gd name="connsiteY41" fmla="*/ 8375 h 10000"/>
                    <a:gd name="connsiteX42" fmla="*/ 4196 w 10000"/>
                    <a:gd name="connsiteY42" fmla="*/ 9125 h 10000"/>
                    <a:gd name="connsiteX43" fmla="*/ 3986 w 10000"/>
                    <a:gd name="connsiteY43" fmla="*/ 8750 h 10000"/>
                    <a:gd name="connsiteX44" fmla="*/ 3846 w 10000"/>
                    <a:gd name="connsiteY44" fmla="*/ 9000 h 10000"/>
                    <a:gd name="connsiteX45" fmla="*/ 3497 w 10000"/>
                    <a:gd name="connsiteY45" fmla="*/ 8875 h 10000"/>
                    <a:gd name="connsiteX46" fmla="*/ 3497 w 10000"/>
                    <a:gd name="connsiteY46" fmla="*/ 8750 h 10000"/>
                    <a:gd name="connsiteX47" fmla="*/ 3846 w 10000"/>
                    <a:gd name="connsiteY47" fmla="*/ 8000 h 10000"/>
                    <a:gd name="connsiteX48" fmla="*/ 3846 w 10000"/>
                    <a:gd name="connsiteY48" fmla="*/ 7500 h 10000"/>
                    <a:gd name="connsiteX49" fmla="*/ 4476 w 10000"/>
                    <a:gd name="connsiteY49" fmla="*/ 7625 h 10000"/>
                    <a:gd name="connsiteX50" fmla="*/ 4615 w 10000"/>
                    <a:gd name="connsiteY50" fmla="*/ 7250 h 10000"/>
                    <a:gd name="connsiteX51" fmla="*/ 4476 w 10000"/>
                    <a:gd name="connsiteY51" fmla="*/ 6750 h 10000"/>
                    <a:gd name="connsiteX52" fmla="*/ 4126 w 10000"/>
                    <a:gd name="connsiteY52" fmla="*/ 6375 h 10000"/>
                    <a:gd name="connsiteX53" fmla="*/ 3846 w 10000"/>
                    <a:gd name="connsiteY53" fmla="*/ 5375 h 10000"/>
                    <a:gd name="connsiteX54" fmla="*/ 3427 w 10000"/>
                    <a:gd name="connsiteY54" fmla="*/ 5125 h 10000"/>
                    <a:gd name="connsiteX55" fmla="*/ 3077 w 10000"/>
                    <a:gd name="connsiteY55" fmla="*/ 5000 h 10000"/>
                    <a:gd name="connsiteX56" fmla="*/ 2937 w 10000"/>
                    <a:gd name="connsiteY56" fmla="*/ 5000 h 10000"/>
                    <a:gd name="connsiteX57" fmla="*/ 2797 w 10000"/>
                    <a:gd name="connsiteY57" fmla="*/ 5250 h 10000"/>
                    <a:gd name="connsiteX58" fmla="*/ 2378 w 10000"/>
                    <a:gd name="connsiteY58" fmla="*/ 5250 h 10000"/>
                    <a:gd name="connsiteX59" fmla="*/ 2238 w 10000"/>
                    <a:gd name="connsiteY59" fmla="*/ 5750 h 10000"/>
                    <a:gd name="connsiteX60" fmla="*/ 1538 w 10000"/>
                    <a:gd name="connsiteY60" fmla="*/ 5750 h 10000"/>
                    <a:gd name="connsiteX61" fmla="*/ 1119 w 10000"/>
                    <a:gd name="connsiteY61" fmla="*/ 5375 h 10000"/>
                    <a:gd name="connsiteX62" fmla="*/ 350 w 10000"/>
                    <a:gd name="connsiteY62" fmla="*/ 5875 h 10000"/>
                    <a:gd name="connsiteX63" fmla="*/ 210 w 10000"/>
                    <a:gd name="connsiteY63" fmla="*/ 5375 h 10000"/>
                    <a:gd name="connsiteX64" fmla="*/ 0 w 10000"/>
                    <a:gd name="connsiteY64" fmla="*/ 5125 h 10000"/>
                    <a:gd name="connsiteX65" fmla="*/ 140 w 10000"/>
                    <a:gd name="connsiteY65" fmla="*/ 4750 h 10000"/>
                    <a:gd name="connsiteX66" fmla="*/ 280 w 10000"/>
                    <a:gd name="connsiteY66" fmla="*/ 4125 h 10000"/>
                    <a:gd name="connsiteX67" fmla="*/ 350 w 10000"/>
                    <a:gd name="connsiteY67" fmla="*/ 3625 h 10000"/>
                    <a:gd name="connsiteX68" fmla="*/ 629 w 10000"/>
                    <a:gd name="connsiteY68" fmla="*/ 2875 h 10000"/>
                    <a:gd name="connsiteX69" fmla="*/ 769 w 10000"/>
                    <a:gd name="connsiteY69" fmla="*/ 2625 h 10000"/>
                    <a:gd name="connsiteX70" fmla="*/ 1119 w 10000"/>
                    <a:gd name="connsiteY70" fmla="*/ 2250 h 10000"/>
                    <a:gd name="connsiteX71" fmla="*/ 979 w 10000"/>
                    <a:gd name="connsiteY71" fmla="*/ 1500 h 10000"/>
                    <a:gd name="connsiteX72" fmla="*/ 979 w 10000"/>
                    <a:gd name="connsiteY72" fmla="*/ 1000 h 10000"/>
                    <a:gd name="connsiteX73" fmla="*/ 1259 w 10000"/>
                    <a:gd name="connsiteY73" fmla="*/ 250 h 10000"/>
                    <a:gd name="connsiteX74" fmla="*/ 2937 w 10000"/>
                    <a:gd name="connsiteY74" fmla="*/ 875 h 10000"/>
                    <a:gd name="connsiteX75" fmla="*/ 3916 w 10000"/>
                    <a:gd name="connsiteY75" fmla="*/ 875 h 10000"/>
                    <a:gd name="connsiteX76" fmla="*/ 3986 w 10000"/>
                    <a:gd name="connsiteY76" fmla="*/ 1250 h 10000"/>
                    <a:gd name="connsiteX77" fmla="*/ 4685 w 10000"/>
                    <a:gd name="connsiteY77" fmla="*/ 1375 h 10000"/>
                    <a:gd name="connsiteX78" fmla="*/ 4825 w 10000"/>
                    <a:gd name="connsiteY78" fmla="*/ 250 h 10000"/>
                    <a:gd name="connsiteX79" fmla="*/ 5245 w 10000"/>
                    <a:gd name="connsiteY79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6783 w 10000"/>
                    <a:gd name="connsiteY27" fmla="*/ 10000 h 10000"/>
                    <a:gd name="connsiteX28" fmla="*/ 6434 w 10000"/>
                    <a:gd name="connsiteY28" fmla="*/ 10000 h 10000"/>
                    <a:gd name="connsiteX29" fmla="*/ 6434 w 10000"/>
                    <a:gd name="connsiteY29" fmla="*/ 9500 h 10000"/>
                    <a:gd name="connsiteX30" fmla="*/ 6294 w 10000"/>
                    <a:gd name="connsiteY30" fmla="*/ 9125 h 10000"/>
                    <a:gd name="connsiteX31" fmla="*/ 5944 w 10000"/>
                    <a:gd name="connsiteY31" fmla="*/ 8750 h 10000"/>
                    <a:gd name="connsiteX32" fmla="*/ 6154 w 10000"/>
                    <a:gd name="connsiteY32" fmla="*/ 8500 h 10000"/>
                    <a:gd name="connsiteX33" fmla="*/ 6434 w 10000"/>
                    <a:gd name="connsiteY33" fmla="*/ 8250 h 10000"/>
                    <a:gd name="connsiteX34" fmla="*/ 6434 w 10000"/>
                    <a:gd name="connsiteY34" fmla="*/ 8000 h 10000"/>
                    <a:gd name="connsiteX35" fmla="*/ 5664 w 10000"/>
                    <a:gd name="connsiteY35" fmla="*/ 8000 h 10000"/>
                    <a:gd name="connsiteX36" fmla="*/ 5524 w 10000"/>
                    <a:gd name="connsiteY36" fmla="*/ 7250 h 10000"/>
                    <a:gd name="connsiteX37" fmla="*/ 5105 w 10000"/>
                    <a:gd name="connsiteY37" fmla="*/ 7250 h 10000"/>
                    <a:gd name="connsiteX38" fmla="*/ 4825 w 10000"/>
                    <a:gd name="connsiteY38" fmla="*/ 7375 h 10000"/>
                    <a:gd name="connsiteX39" fmla="*/ 4825 w 10000"/>
                    <a:gd name="connsiteY39" fmla="*/ 7875 h 10000"/>
                    <a:gd name="connsiteX40" fmla="*/ 4406 w 10000"/>
                    <a:gd name="connsiteY40" fmla="*/ 8375 h 10000"/>
                    <a:gd name="connsiteX41" fmla="*/ 4196 w 10000"/>
                    <a:gd name="connsiteY41" fmla="*/ 9125 h 10000"/>
                    <a:gd name="connsiteX42" fmla="*/ 3986 w 10000"/>
                    <a:gd name="connsiteY42" fmla="*/ 8750 h 10000"/>
                    <a:gd name="connsiteX43" fmla="*/ 3846 w 10000"/>
                    <a:gd name="connsiteY43" fmla="*/ 9000 h 10000"/>
                    <a:gd name="connsiteX44" fmla="*/ 3497 w 10000"/>
                    <a:gd name="connsiteY44" fmla="*/ 8875 h 10000"/>
                    <a:gd name="connsiteX45" fmla="*/ 3497 w 10000"/>
                    <a:gd name="connsiteY45" fmla="*/ 8750 h 10000"/>
                    <a:gd name="connsiteX46" fmla="*/ 3846 w 10000"/>
                    <a:gd name="connsiteY46" fmla="*/ 8000 h 10000"/>
                    <a:gd name="connsiteX47" fmla="*/ 3846 w 10000"/>
                    <a:gd name="connsiteY47" fmla="*/ 7500 h 10000"/>
                    <a:gd name="connsiteX48" fmla="*/ 4476 w 10000"/>
                    <a:gd name="connsiteY48" fmla="*/ 7625 h 10000"/>
                    <a:gd name="connsiteX49" fmla="*/ 4615 w 10000"/>
                    <a:gd name="connsiteY49" fmla="*/ 7250 h 10000"/>
                    <a:gd name="connsiteX50" fmla="*/ 4476 w 10000"/>
                    <a:gd name="connsiteY50" fmla="*/ 6750 h 10000"/>
                    <a:gd name="connsiteX51" fmla="*/ 4126 w 10000"/>
                    <a:gd name="connsiteY51" fmla="*/ 6375 h 10000"/>
                    <a:gd name="connsiteX52" fmla="*/ 3846 w 10000"/>
                    <a:gd name="connsiteY52" fmla="*/ 5375 h 10000"/>
                    <a:gd name="connsiteX53" fmla="*/ 3427 w 10000"/>
                    <a:gd name="connsiteY53" fmla="*/ 5125 h 10000"/>
                    <a:gd name="connsiteX54" fmla="*/ 3077 w 10000"/>
                    <a:gd name="connsiteY54" fmla="*/ 5000 h 10000"/>
                    <a:gd name="connsiteX55" fmla="*/ 2937 w 10000"/>
                    <a:gd name="connsiteY55" fmla="*/ 5000 h 10000"/>
                    <a:gd name="connsiteX56" fmla="*/ 2797 w 10000"/>
                    <a:gd name="connsiteY56" fmla="*/ 5250 h 10000"/>
                    <a:gd name="connsiteX57" fmla="*/ 2378 w 10000"/>
                    <a:gd name="connsiteY57" fmla="*/ 5250 h 10000"/>
                    <a:gd name="connsiteX58" fmla="*/ 2238 w 10000"/>
                    <a:gd name="connsiteY58" fmla="*/ 5750 h 10000"/>
                    <a:gd name="connsiteX59" fmla="*/ 1538 w 10000"/>
                    <a:gd name="connsiteY59" fmla="*/ 5750 h 10000"/>
                    <a:gd name="connsiteX60" fmla="*/ 1119 w 10000"/>
                    <a:gd name="connsiteY60" fmla="*/ 5375 h 10000"/>
                    <a:gd name="connsiteX61" fmla="*/ 350 w 10000"/>
                    <a:gd name="connsiteY61" fmla="*/ 5875 h 10000"/>
                    <a:gd name="connsiteX62" fmla="*/ 210 w 10000"/>
                    <a:gd name="connsiteY62" fmla="*/ 5375 h 10000"/>
                    <a:gd name="connsiteX63" fmla="*/ 0 w 10000"/>
                    <a:gd name="connsiteY63" fmla="*/ 5125 h 10000"/>
                    <a:gd name="connsiteX64" fmla="*/ 140 w 10000"/>
                    <a:gd name="connsiteY64" fmla="*/ 4750 h 10000"/>
                    <a:gd name="connsiteX65" fmla="*/ 280 w 10000"/>
                    <a:gd name="connsiteY65" fmla="*/ 4125 h 10000"/>
                    <a:gd name="connsiteX66" fmla="*/ 350 w 10000"/>
                    <a:gd name="connsiteY66" fmla="*/ 3625 h 10000"/>
                    <a:gd name="connsiteX67" fmla="*/ 629 w 10000"/>
                    <a:gd name="connsiteY67" fmla="*/ 2875 h 10000"/>
                    <a:gd name="connsiteX68" fmla="*/ 769 w 10000"/>
                    <a:gd name="connsiteY68" fmla="*/ 2625 h 10000"/>
                    <a:gd name="connsiteX69" fmla="*/ 1119 w 10000"/>
                    <a:gd name="connsiteY69" fmla="*/ 2250 h 10000"/>
                    <a:gd name="connsiteX70" fmla="*/ 979 w 10000"/>
                    <a:gd name="connsiteY70" fmla="*/ 1500 h 10000"/>
                    <a:gd name="connsiteX71" fmla="*/ 979 w 10000"/>
                    <a:gd name="connsiteY71" fmla="*/ 1000 h 10000"/>
                    <a:gd name="connsiteX72" fmla="*/ 1259 w 10000"/>
                    <a:gd name="connsiteY72" fmla="*/ 250 h 10000"/>
                    <a:gd name="connsiteX73" fmla="*/ 2937 w 10000"/>
                    <a:gd name="connsiteY73" fmla="*/ 875 h 10000"/>
                    <a:gd name="connsiteX74" fmla="*/ 3916 w 10000"/>
                    <a:gd name="connsiteY74" fmla="*/ 875 h 10000"/>
                    <a:gd name="connsiteX75" fmla="*/ 3986 w 10000"/>
                    <a:gd name="connsiteY75" fmla="*/ 1250 h 10000"/>
                    <a:gd name="connsiteX76" fmla="*/ 4685 w 10000"/>
                    <a:gd name="connsiteY76" fmla="*/ 1375 h 10000"/>
                    <a:gd name="connsiteX77" fmla="*/ 4825 w 10000"/>
                    <a:gd name="connsiteY77" fmla="*/ 250 h 10000"/>
                    <a:gd name="connsiteX78" fmla="*/ 5245 w 10000"/>
                    <a:gd name="connsiteY78" fmla="*/ 125 h 10000"/>
                    <a:gd name="connsiteX0" fmla="*/ 5245 w 10000"/>
                    <a:gd name="connsiteY0" fmla="*/ 125 h 10000"/>
                    <a:gd name="connsiteX1" fmla="*/ 5524 w 10000"/>
                    <a:gd name="connsiteY1" fmla="*/ 375 h 10000"/>
                    <a:gd name="connsiteX2" fmla="*/ 5734 w 10000"/>
                    <a:gd name="connsiteY2" fmla="*/ 250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25 h 10000"/>
                    <a:gd name="connsiteX7" fmla="*/ 6783 w 10000"/>
                    <a:gd name="connsiteY7" fmla="*/ 1375 h 10000"/>
                    <a:gd name="connsiteX8" fmla="*/ 7413 w 10000"/>
                    <a:gd name="connsiteY8" fmla="*/ 1625 h 10000"/>
                    <a:gd name="connsiteX9" fmla="*/ 7552 w 10000"/>
                    <a:gd name="connsiteY9" fmla="*/ 2500 h 10000"/>
                    <a:gd name="connsiteX10" fmla="*/ 8671 w 10000"/>
                    <a:gd name="connsiteY10" fmla="*/ 2625 h 10000"/>
                    <a:gd name="connsiteX11" fmla="*/ 8741 w 10000"/>
                    <a:gd name="connsiteY11" fmla="*/ 3000 h 10000"/>
                    <a:gd name="connsiteX12" fmla="*/ 9441 w 10000"/>
                    <a:gd name="connsiteY12" fmla="*/ 3000 h 10000"/>
                    <a:gd name="connsiteX13" fmla="*/ 10000 w 10000"/>
                    <a:gd name="connsiteY13" fmla="*/ 3625 h 10000"/>
                    <a:gd name="connsiteX14" fmla="*/ 10000 w 10000"/>
                    <a:gd name="connsiteY14" fmla="*/ 4875 h 10000"/>
                    <a:gd name="connsiteX15" fmla="*/ 9930 w 10000"/>
                    <a:gd name="connsiteY15" fmla="*/ 5625 h 10000"/>
                    <a:gd name="connsiteX16" fmla="*/ 9371 w 10000"/>
                    <a:gd name="connsiteY16" fmla="*/ 5875 h 10000"/>
                    <a:gd name="connsiteX17" fmla="*/ 9021 w 10000"/>
                    <a:gd name="connsiteY17" fmla="*/ 6125 h 10000"/>
                    <a:gd name="connsiteX18" fmla="*/ 8951 w 10000"/>
                    <a:gd name="connsiteY18" fmla="*/ 6625 h 10000"/>
                    <a:gd name="connsiteX19" fmla="*/ 8462 w 10000"/>
                    <a:gd name="connsiteY19" fmla="*/ 7000 h 10000"/>
                    <a:gd name="connsiteX20" fmla="*/ 7832 w 10000"/>
                    <a:gd name="connsiteY20" fmla="*/ 7250 h 10000"/>
                    <a:gd name="connsiteX21" fmla="*/ 7273 w 10000"/>
                    <a:gd name="connsiteY21" fmla="*/ 7750 h 10000"/>
                    <a:gd name="connsiteX22" fmla="*/ 6713 w 10000"/>
                    <a:gd name="connsiteY22" fmla="*/ 8000 h 10000"/>
                    <a:gd name="connsiteX23" fmla="*/ 6643 w 10000"/>
                    <a:gd name="connsiteY23" fmla="*/ 8250 h 10000"/>
                    <a:gd name="connsiteX24" fmla="*/ 6993 w 10000"/>
                    <a:gd name="connsiteY24" fmla="*/ 8375 h 10000"/>
                    <a:gd name="connsiteX25" fmla="*/ 7203 w 10000"/>
                    <a:gd name="connsiteY25" fmla="*/ 8750 h 10000"/>
                    <a:gd name="connsiteX26" fmla="*/ 7343 w 10000"/>
                    <a:gd name="connsiteY26" fmla="*/ 8875 h 10000"/>
                    <a:gd name="connsiteX27" fmla="*/ 6434 w 10000"/>
                    <a:gd name="connsiteY27" fmla="*/ 10000 h 10000"/>
                    <a:gd name="connsiteX28" fmla="*/ 6434 w 10000"/>
                    <a:gd name="connsiteY28" fmla="*/ 9500 h 10000"/>
                    <a:gd name="connsiteX29" fmla="*/ 6294 w 10000"/>
                    <a:gd name="connsiteY29" fmla="*/ 9125 h 10000"/>
                    <a:gd name="connsiteX30" fmla="*/ 5944 w 10000"/>
                    <a:gd name="connsiteY30" fmla="*/ 8750 h 10000"/>
                    <a:gd name="connsiteX31" fmla="*/ 6154 w 10000"/>
                    <a:gd name="connsiteY31" fmla="*/ 8500 h 10000"/>
                    <a:gd name="connsiteX32" fmla="*/ 6434 w 10000"/>
                    <a:gd name="connsiteY32" fmla="*/ 8250 h 10000"/>
                    <a:gd name="connsiteX33" fmla="*/ 6434 w 10000"/>
                    <a:gd name="connsiteY33" fmla="*/ 8000 h 10000"/>
                    <a:gd name="connsiteX34" fmla="*/ 5664 w 10000"/>
                    <a:gd name="connsiteY34" fmla="*/ 8000 h 10000"/>
                    <a:gd name="connsiteX35" fmla="*/ 5524 w 10000"/>
                    <a:gd name="connsiteY35" fmla="*/ 7250 h 10000"/>
                    <a:gd name="connsiteX36" fmla="*/ 5105 w 10000"/>
                    <a:gd name="connsiteY36" fmla="*/ 7250 h 10000"/>
                    <a:gd name="connsiteX37" fmla="*/ 4825 w 10000"/>
                    <a:gd name="connsiteY37" fmla="*/ 7375 h 10000"/>
                    <a:gd name="connsiteX38" fmla="*/ 4825 w 10000"/>
                    <a:gd name="connsiteY38" fmla="*/ 7875 h 10000"/>
                    <a:gd name="connsiteX39" fmla="*/ 4406 w 10000"/>
                    <a:gd name="connsiteY39" fmla="*/ 8375 h 10000"/>
                    <a:gd name="connsiteX40" fmla="*/ 4196 w 10000"/>
                    <a:gd name="connsiteY40" fmla="*/ 9125 h 10000"/>
                    <a:gd name="connsiteX41" fmla="*/ 3986 w 10000"/>
                    <a:gd name="connsiteY41" fmla="*/ 8750 h 10000"/>
                    <a:gd name="connsiteX42" fmla="*/ 3846 w 10000"/>
                    <a:gd name="connsiteY42" fmla="*/ 9000 h 10000"/>
                    <a:gd name="connsiteX43" fmla="*/ 3497 w 10000"/>
                    <a:gd name="connsiteY43" fmla="*/ 8875 h 10000"/>
                    <a:gd name="connsiteX44" fmla="*/ 3497 w 10000"/>
                    <a:gd name="connsiteY44" fmla="*/ 8750 h 10000"/>
                    <a:gd name="connsiteX45" fmla="*/ 3846 w 10000"/>
                    <a:gd name="connsiteY45" fmla="*/ 8000 h 10000"/>
                    <a:gd name="connsiteX46" fmla="*/ 3846 w 10000"/>
                    <a:gd name="connsiteY46" fmla="*/ 7500 h 10000"/>
                    <a:gd name="connsiteX47" fmla="*/ 4476 w 10000"/>
                    <a:gd name="connsiteY47" fmla="*/ 7625 h 10000"/>
                    <a:gd name="connsiteX48" fmla="*/ 4615 w 10000"/>
                    <a:gd name="connsiteY48" fmla="*/ 7250 h 10000"/>
                    <a:gd name="connsiteX49" fmla="*/ 4476 w 10000"/>
                    <a:gd name="connsiteY49" fmla="*/ 6750 h 10000"/>
                    <a:gd name="connsiteX50" fmla="*/ 4126 w 10000"/>
                    <a:gd name="connsiteY50" fmla="*/ 6375 h 10000"/>
                    <a:gd name="connsiteX51" fmla="*/ 3846 w 10000"/>
                    <a:gd name="connsiteY51" fmla="*/ 5375 h 10000"/>
                    <a:gd name="connsiteX52" fmla="*/ 3427 w 10000"/>
                    <a:gd name="connsiteY52" fmla="*/ 5125 h 10000"/>
                    <a:gd name="connsiteX53" fmla="*/ 3077 w 10000"/>
                    <a:gd name="connsiteY53" fmla="*/ 5000 h 10000"/>
                    <a:gd name="connsiteX54" fmla="*/ 2937 w 10000"/>
                    <a:gd name="connsiteY54" fmla="*/ 5000 h 10000"/>
                    <a:gd name="connsiteX55" fmla="*/ 2797 w 10000"/>
                    <a:gd name="connsiteY55" fmla="*/ 5250 h 10000"/>
                    <a:gd name="connsiteX56" fmla="*/ 2378 w 10000"/>
                    <a:gd name="connsiteY56" fmla="*/ 5250 h 10000"/>
                    <a:gd name="connsiteX57" fmla="*/ 2238 w 10000"/>
                    <a:gd name="connsiteY57" fmla="*/ 5750 h 10000"/>
                    <a:gd name="connsiteX58" fmla="*/ 1538 w 10000"/>
                    <a:gd name="connsiteY58" fmla="*/ 5750 h 10000"/>
                    <a:gd name="connsiteX59" fmla="*/ 1119 w 10000"/>
                    <a:gd name="connsiteY59" fmla="*/ 5375 h 10000"/>
                    <a:gd name="connsiteX60" fmla="*/ 350 w 10000"/>
                    <a:gd name="connsiteY60" fmla="*/ 5875 h 10000"/>
                    <a:gd name="connsiteX61" fmla="*/ 210 w 10000"/>
                    <a:gd name="connsiteY61" fmla="*/ 5375 h 10000"/>
                    <a:gd name="connsiteX62" fmla="*/ 0 w 10000"/>
                    <a:gd name="connsiteY62" fmla="*/ 5125 h 10000"/>
                    <a:gd name="connsiteX63" fmla="*/ 140 w 10000"/>
                    <a:gd name="connsiteY63" fmla="*/ 4750 h 10000"/>
                    <a:gd name="connsiteX64" fmla="*/ 280 w 10000"/>
                    <a:gd name="connsiteY64" fmla="*/ 4125 h 10000"/>
                    <a:gd name="connsiteX65" fmla="*/ 350 w 10000"/>
                    <a:gd name="connsiteY65" fmla="*/ 3625 h 10000"/>
                    <a:gd name="connsiteX66" fmla="*/ 629 w 10000"/>
                    <a:gd name="connsiteY66" fmla="*/ 2875 h 10000"/>
                    <a:gd name="connsiteX67" fmla="*/ 769 w 10000"/>
                    <a:gd name="connsiteY67" fmla="*/ 2625 h 10000"/>
                    <a:gd name="connsiteX68" fmla="*/ 1119 w 10000"/>
                    <a:gd name="connsiteY68" fmla="*/ 2250 h 10000"/>
                    <a:gd name="connsiteX69" fmla="*/ 979 w 10000"/>
                    <a:gd name="connsiteY69" fmla="*/ 1500 h 10000"/>
                    <a:gd name="connsiteX70" fmla="*/ 979 w 10000"/>
                    <a:gd name="connsiteY70" fmla="*/ 1000 h 10000"/>
                    <a:gd name="connsiteX71" fmla="*/ 1259 w 10000"/>
                    <a:gd name="connsiteY71" fmla="*/ 250 h 10000"/>
                    <a:gd name="connsiteX72" fmla="*/ 2937 w 10000"/>
                    <a:gd name="connsiteY72" fmla="*/ 875 h 10000"/>
                    <a:gd name="connsiteX73" fmla="*/ 3916 w 10000"/>
                    <a:gd name="connsiteY73" fmla="*/ 875 h 10000"/>
                    <a:gd name="connsiteX74" fmla="*/ 3986 w 10000"/>
                    <a:gd name="connsiteY74" fmla="*/ 1250 h 10000"/>
                    <a:gd name="connsiteX75" fmla="*/ 4685 w 10000"/>
                    <a:gd name="connsiteY75" fmla="*/ 1375 h 10000"/>
                    <a:gd name="connsiteX76" fmla="*/ 4825 w 10000"/>
                    <a:gd name="connsiteY76" fmla="*/ 250 h 10000"/>
                    <a:gd name="connsiteX77" fmla="*/ 5245 w 10000"/>
                    <a:gd name="connsiteY77" fmla="*/ 125 h 10000"/>
                    <a:gd name="connsiteX0" fmla="*/ 5245 w 10000"/>
                    <a:gd name="connsiteY0" fmla="*/ 125 h 9500"/>
                    <a:gd name="connsiteX1" fmla="*/ 5524 w 10000"/>
                    <a:gd name="connsiteY1" fmla="*/ 375 h 9500"/>
                    <a:gd name="connsiteX2" fmla="*/ 5734 w 10000"/>
                    <a:gd name="connsiteY2" fmla="*/ 250 h 9500"/>
                    <a:gd name="connsiteX3" fmla="*/ 5874 w 10000"/>
                    <a:gd name="connsiteY3" fmla="*/ 0 h 9500"/>
                    <a:gd name="connsiteX4" fmla="*/ 6154 w 10000"/>
                    <a:gd name="connsiteY4" fmla="*/ 0 h 9500"/>
                    <a:gd name="connsiteX5" fmla="*/ 6713 w 10000"/>
                    <a:gd name="connsiteY5" fmla="*/ 0 h 9500"/>
                    <a:gd name="connsiteX6" fmla="*/ 6853 w 10000"/>
                    <a:gd name="connsiteY6" fmla="*/ 625 h 9500"/>
                    <a:gd name="connsiteX7" fmla="*/ 6783 w 10000"/>
                    <a:gd name="connsiteY7" fmla="*/ 1375 h 9500"/>
                    <a:gd name="connsiteX8" fmla="*/ 7413 w 10000"/>
                    <a:gd name="connsiteY8" fmla="*/ 1625 h 9500"/>
                    <a:gd name="connsiteX9" fmla="*/ 7552 w 10000"/>
                    <a:gd name="connsiteY9" fmla="*/ 2500 h 9500"/>
                    <a:gd name="connsiteX10" fmla="*/ 8671 w 10000"/>
                    <a:gd name="connsiteY10" fmla="*/ 2625 h 9500"/>
                    <a:gd name="connsiteX11" fmla="*/ 8741 w 10000"/>
                    <a:gd name="connsiteY11" fmla="*/ 3000 h 9500"/>
                    <a:gd name="connsiteX12" fmla="*/ 9441 w 10000"/>
                    <a:gd name="connsiteY12" fmla="*/ 3000 h 9500"/>
                    <a:gd name="connsiteX13" fmla="*/ 10000 w 10000"/>
                    <a:gd name="connsiteY13" fmla="*/ 3625 h 9500"/>
                    <a:gd name="connsiteX14" fmla="*/ 10000 w 10000"/>
                    <a:gd name="connsiteY14" fmla="*/ 4875 h 9500"/>
                    <a:gd name="connsiteX15" fmla="*/ 9930 w 10000"/>
                    <a:gd name="connsiteY15" fmla="*/ 5625 h 9500"/>
                    <a:gd name="connsiteX16" fmla="*/ 9371 w 10000"/>
                    <a:gd name="connsiteY16" fmla="*/ 5875 h 9500"/>
                    <a:gd name="connsiteX17" fmla="*/ 9021 w 10000"/>
                    <a:gd name="connsiteY17" fmla="*/ 6125 h 9500"/>
                    <a:gd name="connsiteX18" fmla="*/ 8951 w 10000"/>
                    <a:gd name="connsiteY18" fmla="*/ 6625 h 9500"/>
                    <a:gd name="connsiteX19" fmla="*/ 8462 w 10000"/>
                    <a:gd name="connsiteY19" fmla="*/ 7000 h 9500"/>
                    <a:gd name="connsiteX20" fmla="*/ 7832 w 10000"/>
                    <a:gd name="connsiteY20" fmla="*/ 7250 h 9500"/>
                    <a:gd name="connsiteX21" fmla="*/ 7273 w 10000"/>
                    <a:gd name="connsiteY21" fmla="*/ 7750 h 9500"/>
                    <a:gd name="connsiteX22" fmla="*/ 6713 w 10000"/>
                    <a:gd name="connsiteY22" fmla="*/ 8000 h 9500"/>
                    <a:gd name="connsiteX23" fmla="*/ 6643 w 10000"/>
                    <a:gd name="connsiteY23" fmla="*/ 8250 h 9500"/>
                    <a:gd name="connsiteX24" fmla="*/ 6993 w 10000"/>
                    <a:gd name="connsiteY24" fmla="*/ 8375 h 9500"/>
                    <a:gd name="connsiteX25" fmla="*/ 7203 w 10000"/>
                    <a:gd name="connsiteY25" fmla="*/ 8750 h 9500"/>
                    <a:gd name="connsiteX26" fmla="*/ 7343 w 10000"/>
                    <a:gd name="connsiteY26" fmla="*/ 8875 h 9500"/>
                    <a:gd name="connsiteX27" fmla="*/ 6434 w 10000"/>
                    <a:gd name="connsiteY27" fmla="*/ 9500 h 9500"/>
                    <a:gd name="connsiteX28" fmla="*/ 6294 w 10000"/>
                    <a:gd name="connsiteY28" fmla="*/ 9125 h 9500"/>
                    <a:gd name="connsiteX29" fmla="*/ 5944 w 10000"/>
                    <a:gd name="connsiteY29" fmla="*/ 8750 h 9500"/>
                    <a:gd name="connsiteX30" fmla="*/ 6154 w 10000"/>
                    <a:gd name="connsiteY30" fmla="*/ 8500 h 9500"/>
                    <a:gd name="connsiteX31" fmla="*/ 6434 w 10000"/>
                    <a:gd name="connsiteY31" fmla="*/ 8250 h 9500"/>
                    <a:gd name="connsiteX32" fmla="*/ 6434 w 10000"/>
                    <a:gd name="connsiteY32" fmla="*/ 8000 h 9500"/>
                    <a:gd name="connsiteX33" fmla="*/ 5664 w 10000"/>
                    <a:gd name="connsiteY33" fmla="*/ 8000 h 9500"/>
                    <a:gd name="connsiteX34" fmla="*/ 5524 w 10000"/>
                    <a:gd name="connsiteY34" fmla="*/ 7250 h 9500"/>
                    <a:gd name="connsiteX35" fmla="*/ 5105 w 10000"/>
                    <a:gd name="connsiteY35" fmla="*/ 7250 h 9500"/>
                    <a:gd name="connsiteX36" fmla="*/ 4825 w 10000"/>
                    <a:gd name="connsiteY36" fmla="*/ 7375 h 9500"/>
                    <a:gd name="connsiteX37" fmla="*/ 4825 w 10000"/>
                    <a:gd name="connsiteY37" fmla="*/ 7875 h 9500"/>
                    <a:gd name="connsiteX38" fmla="*/ 4406 w 10000"/>
                    <a:gd name="connsiteY38" fmla="*/ 8375 h 9500"/>
                    <a:gd name="connsiteX39" fmla="*/ 4196 w 10000"/>
                    <a:gd name="connsiteY39" fmla="*/ 9125 h 9500"/>
                    <a:gd name="connsiteX40" fmla="*/ 3986 w 10000"/>
                    <a:gd name="connsiteY40" fmla="*/ 8750 h 9500"/>
                    <a:gd name="connsiteX41" fmla="*/ 3846 w 10000"/>
                    <a:gd name="connsiteY41" fmla="*/ 9000 h 9500"/>
                    <a:gd name="connsiteX42" fmla="*/ 3497 w 10000"/>
                    <a:gd name="connsiteY42" fmla="*/ 8875 h 9500"/>
                    <a:gd name="connsiteX43" fmla="*/ 3497 w 10000"/>
                    <a:gd name="connsiteY43" fmla="*/ 8750 h 9500"/>
                    <a:gd name="connsiteX44" fmla="*/ 3846 w 10000"/>
                    <a:gd name="connsiteY44" fmla="*/ 8000 h 9500"/>
                    <a:gd name="connsiteX45" fmla="*/ 3846 w 10000"/>
                    <a:gd name="connsiteY45" fmla="*/ 7500 h 9500"/>
                    <a:gd name="connsiteX46" fmla="*/ 4476 w 10000"/>
                    <a:gd name="connsiteY46" fmla="*/ 7625 h 9500"/>
                    <a:gd name="connsiteX47" fmla="*/ 4615 w 10000"/>
                    <a:gd name="connsiteY47" fmla="*/ 7250 h 9500"/>
                    <a:gd name="connsiteX48" fmla="*/ 4476 w 10000"/>
                    <a:gd name="connsiteY48" fmla="*/ 6750 h 9500"/>
                    <a:gd name="connsiteX49" fmla="*/ 4126 w 10000"/>
                    <a:gd name="connsiteY49" fmla="*/ 6375 h 9500"/>
                    <a:gd name="connsiteX50" fmla="*/ 3846 w 10000"/>
                    <a:gd name="connsiteY50" fmla="*/ 5375 h 9500"/>
                    <a:gd name="connsiteX51" fmla="*/ 3427 w 10000"/>
                    <a:gd name="connsiteY51" fmla="*/ 5125 h 9500"/>
                    <a:gd name="connsiteX52" fmla="*/ 3077 w 10000"/>
                    <a:gd name="connsiteY52" fmla="*/ 5000 h 9500"/>
                    <a:gd name="connsiteX53" fmla="*/ 2937 w 10000"/>
                    <a:gd name="connsiteY53" fmla="*/ 5000 h 9500"/>
                    <a:gd name="connsiteX54" fmla="*/ 2797 w 10000"/>
                    <a:gd name="connsiteY54" fmla="*/ 5250 h 9500"/>
                    <a:gd name="connsiteX55" fmla="*/ 2378 w 10000"/>
                    <a:gd name="connsiteY55" fmla="*/ 5250 h 9500"/>
                    <a:gd name="connsiteX56" fmla="*/ 2238 w 10000"/>
                    <a:gd name="connsiteY56" fmla="*/ 5750 h 9500"/>
                    <a:gd name="connsiteX57" fmla="*/ 1538 w 10000"/>
                    <a:gd name="connsiteY57" fmla="*/ 5750 h 9500"/>
                    <a:gd name="connsiteX58" fmla="*/ 1119 w 10000"/>
                    <a:gd name="connsiteY58" fmla="*/ 5375 h 9500"/>
                    <a:gd name="connsiteX59" fmla="*/ 350 w 10000"/>
                    <a:gd name="connsiteY59" fmla="*/ 5875 h 9500"/>
                    <a:gd name="connsiteX60" fmla="*/ 210 w 10000"/>
                    <a:gd name="connsiteY60" fmla="*/ 5375 h 9500"/>
                    <a:gd name="connsiteX61" fmla="*/ 0 w 10000"/>
                    <a:gd name="connsiteY61" fmla="*/ 5125 h 9500"/>
                    <a:gd name="connsiteX62" fmla="*/ 140 w 10000"/>
                    <a:gd name="connsiteY62" fmla="*/ 4750 h 9500"/>
                    <a:gd name="connsiteX63" fmla="*/ 280 w 10000"/>
                    <a:gd name="connsiteY63" fmla="*/ 4125 h 9500"/>
                    <a:gd name="connsiteX64" fmla="*/ 350 w 10000"/>
                    <a:gd name="connsiteY64" fmla="*/ 3625 h 9500"/>
                    <a:gd name="connsiteX65" fmla="*/ 629 w 10000"/>
                    <a:gd name="connsiteY65" fmla="*/ 2875 h 9500"/>
                    <a:gd name="connsiteX66" fmla="*/ 769 w 10000"/>
                    <a:gd name="connsiteY66" fmla="*/ 2625 h 9500"/>
                    <a:gd name="connsiteX67" fmla="*/ 1119 w 10000"/>
                    <a:gd name="connsiteY67" fmla="*/ 2250 h 9500"/>
                    <a:gd name="connsiteX68" fmla="*/ 979 w 10000"/>
                    <a:gd name="connsiteY68" fmla="*/ 1500 h 9500"/>
                    <a:gd name="connsiteX69" fmla="*/ 979 w 10000"/>
                    <a:gd name="connsiteY69" fmla="*/ 1000 h 9500"/>
                    <a:gd name="connsiteX70" fmla="*/ 1259 w 10000"/>
                    <a:gd name="connsiteY70" fmla="*/ 250 h 9500"/>
                    <a:gd name="connsiteX71" fmla="*/ 2937 w 10000"/>
                    <a:gd name="connsiteY71" fmla="*/ 875 h 9500"/>
                    <a:gd name="connsiteX72" fmla="*/ 3916 w 10000"/>
                    <a:gd name="connsiteY72" fmla="*/ 875 h 9500"/>
                    <a:gd name="connsiteX73" fmla="*/ 3986 w 10000"/>
                    <a:gd name="connsiteY73" fmla="*/ 1250 h 9500"/>
                    <a:gd name="connsiteX74" fmla="*/ 4685 w 10000"/>
                    <a:gd name="connsiteY74" fmla="*/ 1375 h 9500"/>
                    <a:gd name="connsiteX75" fmla="*/ 4825 w 10000"/>
                    <a:gd name="connsiteY75" fmla="*/ 250 h 9500"/>
                    <a:gd name="connsiteX76" fmla="*/ 5245 w 10000"/>
                    <a:gd name="connsiteY76" fmla="*/ 125 h 9500"/>
                    <a:gd name="connsiteX0" fmla="*/ 5245 w 10000"/>
                    <a:gd name="connsiteY0" fmla="*/ 132 h 9605"/>
                    <a:gd name="connsiteX1" fmla="*/ 5524 w 10000"/>
                    <a:gd name="connsiteY1" fmla="*/ 395 h 9605"/>
                    <a:gd name="connsiteX2" fmla="*/ 5734 w 10000"/>
                    <a:gd name="connsiteY2" fmla="*/ 263 h 9605"/>
                    <a:gd name="connsiteX3" fmla="*/ 5874 w 10000"/>
                    <a:gd name="connsiteY3" fmla="*/ 0 h 9605"/>
                    <a:gd name="connsiteX4" fmla="*/ 6154 w 10000"/>
                    <a:gd name="connsiteY4" fmla="*/ 0 h 9605"/>
                    <a:gd name="connsiteX5" fmla="*/ 6713 w 10000"/>
                    <a:gd name="connsiteY5" fmla="*/ 0 h 9605"/>
                    <a:gd name="connsiteX6" fmla="*/ 6853 w 10000"/>
                    <a:gd name="connsiteY6" fmla="*/ 658 h 9605"/>
                    <a:gd name="connsiteX7" fmla="*/ 6783 w 10000"/>
                    <a:gd name="connsiteY7" fmla="*/ 1447 h 9605"/>
                    <a:gd name="connsiteX8" fmla="*/ 7413 w 10000"/>
                    <a:gd name="connsiteY8" fmla="*/ 1711 h 9605"/>
                    <a:gd name="connsiteX9" fmla="*/ 7552 w 10000"/>
                    <a:gd name="connsiteY9" fmla="*/ 2632 h 9605"/>
                    <a:gd name="connsiteX10" fmla="*/ 8671 w 10000"/>
                    <a:gd name="connsiteY10" fmla="*/ 2763 h 9605"/>
                    <a:gd name="connsiteX11" fmla="*/ 8741 w 10000"/>
                    <a:gd name="connsiteY11" fmla="*/ 3158 h 9605"/>
                    <a:gd name="connsiteX12" fmla="*/ 9441 w 10000"/>
                    <a:gd name="connsiteY12" fmla="*/ 3158 h 9605"/>
                    <a:gd name="connsiteX13" fmla="*/ 10000 w 10000"/>
                    <a:gd name="connsiteY13" fmla="*/ 3816 h 9605"/>
                    <a:gd name="connsiteX14" fmla="*/ 10000 w 10000"/>
                    <a:gd name="connsiteY14" fmla="*/ 5132 h 9605"/>
                    <a:gd name="connsiteX15" fmla="*/ 9930 w 10000"/>
                    <a:gd name="connsiteY15" fmla="*/ 5921 h 9605"/>
                    <a:gd name="connsiteX16" fmla="*/ 9371 w 10000"/>
                    <a:gd name="connsiteY16" fmla="*/ 6184 h 9605"/>
                    <a:gd name="connsiteX17" fmla="*/ 9021 w 10000"/>
                    <a:gd name="connsiteY17" fmla="*/ 6447 h 9605"/>
                    <a:gd name="connsiteX18" fmla="*/ 8951 w 10000"/>
                    <a:gd name="connsiteY18" fmla="*/ 6974 h 9605"/>
                    <a:gd name="connsiteX19" fmla="*/ 8462 w 10000"/>
                    <a:gd name="connsiteY19" fmla="*/ 7368 h 9605"/>
                    <a:gd name="connsiteX20" fmla="*/ 7832 w 10000"/>
                    <a:gd name="connsiteY20" fmla="*/ 7632 h 9605"/>
                    <a:gd name="connsiteX21" fmla="*/ 7273 w 10000"/>
                    <a:gd name="connsiteY21" fmla="*/ 8158 h 9605"/>
                    <a:gd name="connsiteX22" fmla="*/ 6713 w 10000"/>
                    <a:gd name="connsiteY22" fmla="*/ 8421 h 9605"/>
                    <a:gd name="connsiteX23" fmla="*/ 6643 w 10000"/>
                    <a:gd name="connsiteY23" fmla="*/ 8684 h 9605"/>
                    <a:gd name="connsiteX24" fmla="*/ 6993 w 10000"/>
                    <a:gd name="connsiteY24" fmla="*/ 8816 h 9605"/>
                    <a:gd name="connsiteX25" fmla="*/ 7203 w 10000"/>
                    <a:gd name="connsiteY25" fmla="*/ 9211 h 9605"/>
                    <a:gd name="connsiteX26" fmla="*/ 7343 w 10000"/>
                    <a:gd name="connsiteY26" fmla="*/ 9342 h 9605"/>
                    <a:gd name="connsiteX27" fmla="*/ 6294 w 10000"/>
                    <a:gd name="connsiteY27" fmla="*/ 9605 h 9605"/>
                    <a:gd name="connsiteX28" fmla="*/ 5944 w 10000"/>
                    <a:gd name="connsiteY28" fmla="*/ 9211 h 9605"/>
                    <a:gd name="connsiteX29" fmla="*/ 6154 w 10000"/>
                    <a:gd name="connsiteY29" fmla="*/ 8947 h 9605"/>
                    <a:gd name="connsiteX30" fmla="*/ 6434 w 10000"/>
                    <a:gd name="connsiteY30" fmla="*/ 8684 h 9605"/>
                    <a:gd name="connsiteX31" fmla="*/ 6434 w 10000"/>
                    <a:gd name="connsiteY31" fmla="*/ 8421 h 9605"/>
                    <a:gd name="connsiteX32" fmla="*/ 5664 w 10000"/>
                    <a:gd name="connsiteY32" fmla="*/ 8421 h 9605"/>
                    <a:gd name="connsiteX33" fmla="*/ 5524 w 10000"/>
                    <a:gd name="connsiteY33" fmla="*/ 7632 h 9605"/>
                    <a:gd name="connsiteX34" fmla="*/ 5105 w 10000"/>
                    <a:gd name="connsiteY34" fmla="*/ 7632 h 9605"/>
                    <a:gd name="connsiteX35" fmla="*/ 4825 w 10000"/>
                    <a:gd name="connsiteY35" fmla="*/ 7763 h 9605"/>
                    <a:gd name="connsiteX36" fmla="*/ 4825 w 10000"/>
                    <a:gd name="connsiteY36" fmla="*/ 8289 h 9605"/>
                    <a:gd name="connsiteX37" fmla="*/ 4406 w 10000"/>
                    <a:gd name="connsiteY37" fmla="*/ 8816 h 9605"/>
                    <a:gd name="connsiteX38" fmla="*/ 4196 w 10000"/>
                    <a:gd name="connsiteY38" fmla="*/ 9605 h 9605"/>
                    <a:gd name="connsiteX39" fmla="*/ 3986 w 10000"/>
                    <a:gd name="connsiteY39" fmla="*/ 9211 h 9605"/>
                    <a:gd name="connsiteX40" fmla="*/ 3846 w 10000"/>
                    <a:gd name="connsiteY40" fmla="*/ 9474 h 9605"/>
                    <a:gd name="connsiteX41" fmla="*/ 3497 w 10000"/>
                    <a:gd name="connsiteY41" fmla="*/ 9342 h 9605"/>
                    <a:gd name="connsiteX42" fmla="*/ 3497 w 10000"/>
                    <a:gd name="connsiteY42" fmla="*/ 9211 h 9605"/>
                    <a:gd name="connsiteX43" fmla="*/ 3846 w 10000"/>
                    <a:gd name="connsiteY43" fmla="*/ 8421 h 9605"/>
                    <a:gd name="connsiteX44" fmla="*/ 3846 w 10000"/>
                    <a:gd name="connsiteY44" fmla="*/ 7895 h 9605"/>
                    <a:gd name="connsiteX45" fmla="*/ 4476 w 10000"/>
                    <a:gd name="connsiteY45" fmla="*/ 8026 h 9605"/>
                    <a:gd name="connsiteX46" fmla="*/ 4615 w 10000"/>
                    <a:gd name="connsiteY46" fmla="*/ 7632 h 9605"/>
                    <a:gd name="connsiteX47" fmla="*/ 4476 w 10000"/>
                    <a:gd name="connsiteY47" fmla="*/ 7105 h 9605"/>
                    <a:gd name="connsiteX48" fmla="*/ 4126 w 10000"/>
                    <a:gd name="connsiteY48" fmla="*/ 6711 h 9605"/>
                    <a:gd name="connsiteX49" fmla="*/ 3846 w 10000"/>
                    <a:gd name="connsiteY49" fmla="*/ 5658 h 9605"/>
                    <a:gd name="connsiteX50" fmla="*/ 3427 w 10000"/>
                    <a:gd name="connsiteY50" fmla="*/ 5395 h 9605"/>
                    <a:gd name="connsiteX51" fmla="*/ 3077 w 10000"/>
                    <a:gd name="connsiteY51" fmla="*/ 5263 h 9605"/>
                    <a:gd name="connsiteX52" fmla="*/ 2937 w 10000"/>
                    <a:gd name="connsiteY52" fmla="*/ 5263 h 9605"/>
                    <a:gd name="connsiteX53" fmla="*/ 2797 w 10000"/>
                    <a:gd name="connsiteY53" fmla="*/ 5526 h 9605"/>
                    <a:gd name="connsiteX54" fmla="*/ 2378 w 10000"/>
                    <a:gd name="connsiteY54" fmla="*/ 5526 h 9605"/>
                    <a:gd name="connsiteX55" fmla="*/ 2238 w 10000"/>
                    <a:gd name="connsiteY55" fmla="*/ 6053 h 9605"/>
                    <a:gd name="connsiteX56" fmla="*/ 1538 w 10000"/>
                    <a:gd name="connsiteY56" fmla="*/ 6053 h 9605"/>
                    <a:gd name="connsiteX57" fmla="*/ 1119 w 10000"/>
                    <a:gd name="connsiteY57" fmla="*/ 5658 h 9605"/>
                    <a:gd name="connsiteX58" fmla="*/ 350 w 10000"/>
                    <a:gd name="connsiteY58" fmla="*/ 6184 h 9605"/>
                    <a:gd name="connsiteX59" fmla="*/ 210 w 10000"/>
                    <a:gd name="connsiteY59" fmla="*/ 5658 h 9605"/>
                    <a:gd name="connsiteX60" fmla="*/ 0 w 10000"/>
                    <a:gd name="connsiteY60" fmla="*/ 5395 h 9605"/>
                    <a:gd name="connsiteX61" fmla="*/ 140 w 10000"/>
                    <a:gd name="connsiteY61" fmla="*/ 5000 h 9605"/>
                    <a:gd name="connsiteX62" fmla="*/ 280 w 10000"/>
                    <a:gd name="connsiteY62" fmla="*/ 4342 h 9605"/>
                    <a:gd name="connsiteX63" fmla="*/ 350 w 10000"/>
                    <a:gd name="connsiteY63" fmla="*/ 3816 h 9605"/>
                    <a:gd name="connsiteX64" fmla="*/ 629 w 10000"/>
                    <a:gd name="connsiteY64" fmla="*/ 3026 h 9605"/>
                    <a:gd name="connsiteX65" fmla="*/ 769 w 10000"/>
                    <a:gd name="connsiteY65" fmla="*/ 2763 h 9605"/>
                    <a:gd name="connsiteX66" fmla="*/ 1119 w 10000"/>
                    <a:gd name="connsiteY66" fmla="*/ 2368 h 9605"/>
                    <a:gd name="connsiteX67" fmla="*/ 979 w 10000"/>
                    <a:gd name="connsiteY67" fmla="*/ 1579 h 9605"/>
                    <a:gd name="connsiteX68" fmla="*/ 979 w 10000"/>
                    <a:gd name="connsiteY68" fmla="*/ 1053 h 9605"/>
                    <a:gd name="connsiteX69" fmla="*/ 1259 w 10000"/>
                    <a:gd name="connsiteY69" fmla="*/ 263 h 9605"/>
                    <a:gd name="connsiteX70" fmla="*/ 2937 w 10000"/>
                    <a:gd name="connsiteY70" fmla="*/ 921 h 9605"/>
                    <a:gd name="connsiteX71" fmla="*/ 3916 w 10000"/>
                    <a:gd name="connsiteY71" fmla="*/ 921 h 9605"/>
                    <a:gd name="connsiteX72" fmla="*/ 3986 w 10000"/>
                    <a:gd name="connsiteY72" fmla="*/ 1316 h 9605"/>
                    <a:gd name="connsiteX73" fmla="*/ 4685 w 10000"/>
                    <a:gd name="connsiteY73" fmla="*/ 1447 h 9605"/>
                    <a:gd name="connsiteX74" fmla="*/ 4825 w 10000"/>
                    <a:gd name="connsiteY74" fmla="*/ 263 h 9605"/>
                    <a:gd name="connsiteX75" fmla="*/ 5245 w 10000"/>
                    <a:gd name="connsiteY75" fmla="*/ 132 h 9605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993 w 10000"/>
                    <a:gd name="connsiteY24" fmla="*/ 9179 h 10000"/>
                    <a:gd name="connsiteX25" fmla="*/ 7203 w 10000"/>
                    <a:gd name="connsiteY25" fmla="*/ 9590 h 10000"/>
                    <a:gd name="connsiteX26" fmla="*/ 7343 w 10000"/>
                    <a:gd name="connsiteY26" fmla="*/ 9726 h 10000"/>
                    <a:gd name="connsiteX27" fmla="*/ 5944 w 10000"/>
                    <a:gd name="connsiteY27" fmla="*/ 9590 h 10000"/>
                    <a:gd name="connsiteX28" fmla="*/ 6154 w 10000"/>
                    <a:gd name="connsiteY28" fmla="*/ 9315 h 10000"/>
                    <a:gd name="connsiteX29" fmla="*/ 6434 w 10000"/>
                    <a:gd name="connsiteY29" fmla="*/ 9041 h 10000"/>
                    <a:gd name="connsiteX30" fmla="*/ 6434 w 10000"/>
                    <a:gd name="connsiteY30" fmla="*/ 8767 h 10000"/>
                    <a:gd name="connsiteX31" fmla="*/ 5664 w 10000"/>
                    <a:gd name="connsiteY31" fmla="*/ 8767 h 10000"/>
                    <a:gd name="connsiteX32" fmla="*/ 5524 w 10000"/>
                    <a:gd name="connsiteY32" fmla="*/ 7946 h 10000"/>
                    <a:gd name="connsiteX33" fmla="*/ 5105 w 10000"/>
                    <a:gd name="connsiteY33" fmla="*/ 7946 h 10000"/>
                    <a:gd name="connsiteX34" fmla="*/ 4825 w 10000"/>
                    <a:gd name="connsiteY34" fmla="*/ 8082 h 10000"/>
                    <a:gd name="connsiteX35" fmla="*/ 4825 w 10000"/>
                    <a:gd name="connsiteY35" fmla="*/ 8630 h 10000"/>
                    <a:gd name="connsiteX36" fmla="*/ 4406 w 10000"/>
                    <a:gd name="connsiteY36" fmla="*/ 9179 h 10000"/>
                    <a:gd name="connsiteX37" fmla="*/ 4196 w 10000"/>
                    <a:gd name="connsiteY37" fmla="*/ 10000 h 10000"/>
                    <a:gd name="connsiteX38" fmla="*/ 3986 w 10000"/>
                    <a:gd name="connsiteY38" fmla="*/ 9590 h 10000"/>
                    <a:gd name="connsiteX39" fmla="*/ 3846 w 10000"/>
                    <a:gd name="connsiteY39" fmla="*/ 9864 h 10000"/>
                    <a:gd name="connsiteX40" fmla="*/ 3497 w 10000"/>
                    <a:gd name="connsiteY40" fmla="*/ 9726 h 10000"/>
                    <a:gd name="connsiteX41" fmla="*/ 3497 w 10000"/>
                    <a:gd name="connsiteY41" fmla="*/ 9590 h 10000"/>
                    <a:gd name="connsiteX42" fmla="*/ 3846 w 10000"/>
                    <a:gd name="connsiteY42" fmla="*/ 8767 h 10000"/>
                    <a:gd name="connsiteX43" fmla="*/ 3846 w 10000"/>
                    <a:gd name="connsiteY43" fmla="*/ 8220 h 10000"/>
                    <a:gd name="connsiteX44" fmla="*/ 4476 w 10000"/>
                    <a:gd name="connsiteY44" fmla="*/ 8356 h 10000"/>
                    <a:gd name="connsiteX45" fmla="*/ 4615 w 10000"/>
                    <a:gd name="connsiteY45" fmla="*/ 7946 h 10000"/>
                    <a:gd name="connsiteX46" fmla="*/ 4476 w 10000"/>
                    <a:gd name="connsiteY46" fmla="*/ 7397 h 10000"/>
                    <a:gd name="connsiteX47" fmla="*/ 4126 w 10000"/>
                    <a:gd name="connsiteY47" fmla="*/ 6987 h 10000"/>
                    <a:gd name="connsiteX48" fmla="*/ 3846 w 10000"/>
                    <a:gd name="connsiteY48" fmla="*/ 5891 h 10000"/>
                    <a:gd name="connsiteX49" fmla="*/ 3427 w 10000"/>
                    <a:gd name="connsiteY49" fmla="*/ 5617 h 10000"/>
                    <a:gd name="connsiteX50" fmla="*/ 3077 w 10000"/>
                    <a:gd name="connsiteY50" fmla="*/ 5479 h 10000"/>
                    <a:gd name="connsiteX51" fmla="*/ 2937 w 10000"/>
                    <a:gd name="connsiteY51" fmla="*/ 5479 h 10000"/>
                    <a:gd name="connsiteX52" fmla="*/ 2797 w 10000"/>
                    <a:gd name="connsiteY52" fmla="*/ 5753 h 10000"/>
                    <a:gd name="connsiteX53" fmla="*/ 2378 w 10000"/>
                    <a:gd name="connsiteY53" fmla="*/ 5753 h 10000"/>
                    <a:gd name="connsiteX54" fmla="*/ 2238 w 10000"/>
                    <a:gd name="connsiteY54" fmla="*/ 6302 h 10000"/>
                    <a:gd name="connsiteX55" fmla="*/ 1538 w 10000"/>
                    <a:gd name="connsiteY55" fmla="*/ 6302 h 10000"/>
                    <a:gd name="connsiteX56" fmla="*/ 1119 w 10000"/>
                    <a:gd name="connsiteY56" fmla="*/ 5891 h 10000"/>
                    <a:gd name="connsiteX57" fmla="*/ 350 w 10000"/>
                    <a:gd name="connsiteY57" fmla="*/ 6438 h 10000"/>
                    <a:gd name="connsiteX58" fmla="*/ 210 w 10000"/>
                    <a:gd name="connsiteY58" fmla="*/ 5891 h 10000"/>
                    <a:gd name="connsiteX59" fmla="*/ 0 w 10000"/>
                    <a:gd name="connsiteY59" fmla="*/ 5617 h 10000"/>
                    <a:gd name="connsiteX60" fmla="*/ 140 w 10000"/>
                    <a:gd name="connsiteY60" fmla="*/ 5206 h 10000"/>
                    <a:gd name="connsiteX61" fmla="*/ 280 w 10000"/>
                    <a:gd name="connsiteY61" fmla="*/ 4521 h 10000"/>
                    <a:gd name="connsiteX62" fmla="*/ 350 w 10000"/>
                    <a:gd name="connsiteY62" fmla="*/ 3973 h 10000"/>
                    <a:gd name="connsiteX63" fmla="*/ 629 w 10000"/>
                    <a:gd name="connsiteY63" fmla="*/ 3150 h 10000"/>
                    <a:gd name="connsiteX64" fmla="*/ 769 w 10000"/>
                    <a:gd name="connsiteY64" fmla="*/ 2877 h 10000"/>
                    <a:gd name="connsiteX65" fmla="*/ 1119 w 10000"/>
                    <a:gd name="connsiteY65" fmla="*/ 2465 h 10000"/>
                    <a:gd name="connsiteX66" fmla="*/ 979 w 10000"/>
                    <a:gd name="connsiteY66" fmla="*/ 1644 h 10000"/>
                    <a:gd name="connsiteX67" fmla="*/ 979 w 10000"/>
                    <a:gd name="connsiteY67" fmla="*/ 1096 h 10000"/>
                    <a:gd name="connsiteX68" fmla="*/ 1259 w 10000"/>
                    <a:gd name="connsiteY68" fmla="*/ 274 h 10000"/>
                    <a:gd name="connsiteX69" fmla="*/ 2937 w 10000"/>
                    <a:gd name="connsiteY69" fmla="*/ 959 h 10000"/>
                    <a:gd name="connsiteX70" fmla="*/ 3916 w 10000"/>
                    <a:gd name="connsiteY70" fmla="*/ 959 h 10000"/>
                    <a:gd name="connsiteX71" fmla="*/ 3986 w 10000"/>
                    <a:gd name="connsiteY71" fmla="*/ 1370 h 10000"/>
                    <a:gd name="connsiteX72" fmla="*/ 4685 w 10000"/>
                    <a:gd name="connsiteY72" fmla="*/ 1507 h 10000"/>
                    <a:gd name="connsiteX73" fmla="*/ 4825 w 10000"/>
                    <a:gd name="connsiteY73" fmla="*/ 274 h 10000"/>
                    <a:gd name="connsiteX74" fmla="*/ 5245 w 10000"/>
                    <a:gd name="connsiteY74" fmla="*/ 137 h 10000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993 w 10000"/>
                    <a:gd name="connsiteY24" fmla="*/ 9179 h 10000"/>
                    <a:gd name="connsiteX25" fmla="*/ 7203 w 10000"/>
                    <a:gd name="connsiteY25" fmla="*/ 9590 h 10000"/>
                    <a:gd name="connsiteX26" fmla="*/ 7343 w 10000"/>
                    <a:gd name="connsiteY26" fmla="*/ 9726 h 10000"/>
                    <a:gd name="connsiteX27" fmla="*/ 6154 w 10000"/>
                    <a:gd name="connsiteY27" fmla="*/ 9315 h 10000"/>
                    <a:gd name="connsiteX28" fmla="*/ 6434 w 10000"/>
                    <a:gd name="connsiteY28" fmla="*/ 9041 h 10000"/>
                    <a:gd name="connsiteX29" fmla="*/ 6434 w 10000"/>
                    <a:gd name="connsiteY29" fmla="*/ 8767 h 10000"/>
                    <a:gd name="connsiteX30" fmla="*/ 5664 w 10000"/>
                    <a:gd name="connsiteY30" fmla="*/ 8767 h 10000"/>
                    <a:gd name="connsiteX31" fmla="*/ 5524 w 10000"/>
                    <a:gd name="connsiteY31" fmla="*/ 7946 h 10000"/>
                    <a:gd name="connsiteX32" fmla="*/ 5105 w 10000"/>
                    <a:gd name="connsiteY32" fmla="*/ 7946 h 10000"/>
                    <a:gd name="connsiteX33" fmla="*/ 4825 w 10000"/>
                    <a:gd name="connsiteY33" fmla="*/ 8082 h 10000"/>
                    <a:gd name="connsiteX34" fmla="*/ 4825 w 10000"/>
                    <a:gd name="connsiteY34" fmla="*/ 8630 h 10000"/>
                    <a:gd name="connsiteX35" fmla="*/ 4406 w 10000"/>
                    <a:gd name="connsiteY35" fmla="*/ 9179 h 10000"/>
                    <a:gd name="connsiteX36" fmla="*/ 4196 w 10000"/>
                    <a:gd name="connsiteY36" fmla="*/ 10000 h 10000"/>
                    <a:gd name="connsiteX37" fmla="*/ 3986 w 10000"/>
                    <a:gd name="connsiteY37" fmla="*/ 9590 h 10000"/>
                    <a:gd name="connsiteX38" fmla="*/ 3846 w 10000"/>
                    <a:gd name="connsiteY38" fmla="*/ 9864 h 10000"/>
                    <a:gd name="connsiteX39" fmla="*/ 3497 w 10000"/>
                    <a:gd name="connsiteY39" fmla="*/ 9726 h 10000"/>
                    <a:gd name="connsiteX40" fmla="*/ 3497 w 10000"/>
                    <a:gd name="connsiteY40" fmla="*/ 9590 h 10000"/>
                    <a:gd name="connsiteX41" fmla="*/ 3846 w 10000"/>
                    <a:gd name="connsiteY41" fmla="*/ 8767 h 10000"/>
                    <a:gd name="connsiteX42" fmla="*/ 3846 w 10000"/>
                    <a:gd name="connsiteY42" fmla="*/ 8220 h 10000"/>
                    <a:gd name="connsiteX43" fmla="*/ 4476 w 10000"/>
                    <a:gd name="connsiteY43" fmla="*/ 8356 h 10000"/>
                    <a:gd name="connsiteX44" fmla="*/ 4615 w 10000"/>
                    <a:gd name="connsiteY44" fmla="*/ 7946 h 10000"/>
                    <a:gd name="connsiteX45" fmla="*/ 4476 w 10000"/>
                    <a:gd name="connsiteY45" fmla="*/ 7397 h 10000"/>
                    <a:gd name="connsiteX46" fmla="*/ 4126 w 10000"/>
                    <a:gd name="connsiteY46" fmla="*/ 6987 h 10000"/>
                    <a:gd name="connsiteX47" fmla="*/ 3846 w 10000"/>
                    <a:gd name="connsiteY47" fmla="*/ 5891 h 10000"/>
                    <a:gd name="connsiteX48" fmla="*/ 3427 w 10000"/>
                    <a:gd name="connsiteY48" fmla="*/ 5617 h 10000"/>
                    <a:gd name="connsiteX49" fmla="*/ 3077 w 10000"/>
                    <a:gd name="connsiteY49" fmla="*/ 5479 h 10000"/>
                    <a:gd name="connsiteX50" fmla="*/ 2937 w 10000"/>
                    <a:gd name="connsiteY50" fmla="*/ 5479 h 10000"/>
                    <a:gd name="connsiteX51" fmla="*/ 2797 w 10000"/>
                    <a:gd name="connsiteY51" fmla="*/ 5753 h 10000"/>
                    <a:gd name="connsiteX52" fmla="*/ 2378 w 10000"/>
                    <a:gd name="connsiteY52" fmla="*/ 5753 h 10000"/>
                    <a:gd name="connsiteX53" fmla="*/ 2238 w 10000"/>
                    <a:gd name="connsiteY53" fmla="*/ 6302 h 10000"/>
                    <a:gd name="connsiteX54" fmla="*/ 1538 w 10000"/>
                    <a:gd name="connsiteY54" fmla="*/ 6302 h 10000"/>
                    <a:gd name="connsiteX55" fmla="*/ 1119 w 10000"/>
                    <a:gd name="connsiteY55" fmla="*/ 5891 h 10000"/>
                    <a:gd name="connsiteX56" fmla="*/ 350 w 10000"/>
                    <a:gd name="connsiteY56" fmla="*/ 6438 h 10000"/>
                    <a:gd name="connsiteX57" fmla="*/ 210 w 10000"/>
                    <a:gd name="connsiteY57" fmla="*/ 5891 h 10000"/>
                    <a:gd name="connsiteX58" fmla="*/ 0 w 10000"/>
                    <a:gd name="connsiteY58" fmla="*/ 5617 h 10000"/>
                    <a:gd name="connsiteX59" fmla="*/ 140 w 10000"/>
                    <a:gd name="connsiteY59" fmla="*/ 5206 h 10000"/>
                    <a:gd name="connsiteX60" fmla="*/ 280 w 10000"/>
                    <a:gd name="connsiteY60" fmla="*/ 4521 h 10000"/>
                    <a:gd name="connsiteX61" fmla="*/ 350 w 10000"/>
                    <a:gd name="connsiteY61" fmla="*/ 3973 h 10000"/>
                    <a:gd name="connsiteX62" fmla="*/ 629 w 10000"/>
                    <a:gd name="connsiteY62" fmla="*/ 3150 h 10000"/>
                    <a:gd name="connsiteX63" fmla="*/ 769 w 10000"/>
                    <a:gd name="connsiteY63" fmla="*/ 2877 h 10000"/>
                    <a:gd name="connsiteX64" fmla="*/ 1119 w 10000"/>
                    <a:gd name="connsiteY64" fmla="*/ 2465 h 10000"/>
                    <a:gd name="connsiteX65" fmla="*/ 979 w 10000"/>
                    <a:gd name="connsiteY65" fmla="*/ 1644 h 10000"/>
                    <a:gd name="connsiteX66" fmla="*/ 979 w 10000"/>
                    <a:gd name="connsiteY66" fmla="*/ 1096 h 10000"/>
                    <a:gd name="connsiteX67" fmla="*/ 1259 w 10000"/>
                    <a:gd name="connsiteY67" fmla="*/ 274 h 10000"/>
                    <a:gd name="connsiteX68" fmla="*/ 2937 w 10000"/>
                    <a:gd name="connsiteY68" fmla="*/ 959 h 10000"/>
                    <a:gd name="connsiteX69" fmla="*/ 3916 w 10000"/>
                    <a:gd name="connsiteY69" fmla="*/ 959 h 10000"/>
                    <a:gd name="connsiteX70" fmla="*/ 3986 w 10000"/>
                    <a:gd name="connsiteY70" fmla="*/ 1370 h 10000"/>
                    <a:gd name="connsiteX71" fmla="*/ 4685 w 10000"/>
                    <a:gd name="connsiteY71" fmla="*/ 1507 h 10000"/>
                    <a:gd name="connsiteX72" fmla="*/ 4825 w 10000"/>
                    <a:gd name="connsiteY72" fmla="*/ 274 h 10000"/>
                    <a:gd name="connsiteX73" fmla="*/ 5245 w 10000"/>
                    <a:gd name="connsiteY73" fmla="*/ 137 h 10000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993 w 10000"/>
                    <a:gd name="connsiteY24" fmla="*/ 9179 h 10000"/>
                    <a:gd name="connsiteX25" fmla="*/ 7203 w 10000"/>
                    <a:gd name="connsiteY25" fmla="*/ 9590 h 10000"/>
                    <a:gd name="connsiteX26" fmla="*/ 7343 w 10000"/>
                    <a:gd name="connsiteY26" fmla="*/ 9726 h 10000"/>
                    <a:gd name="connsiteX27" fmla="*/ 6434 w 10000"/>
                    <a:gd name="connsiteY27" fmla="*/ 9041 h 10000"/>
                    <a:gd name="connsiteX28" fmla="*/ 6434 w 10000"/>
                    <a:gd name="connsiteY28" fmla="*/ 8767 h 10000"/>
                    <a:gd name="connsiteX29" fmla="*/ 5664 w 10000"/>
                    <a:gd name="connsiteY29" fmla="*/ 8767 h 10000"/>
                    <a:gd name="connsiteX30" fmla="*/ 5524 w 10000"/>
                    <a:gd name="connsiteY30" fmla="*/ 7946 h 10000"/>
                    <a:gd name="connsiteX31" fmla="*/ 5105 w 10000"/>
                    <a:gd name="connsiteY31" fmla="*/ 7946 h 10000"/>
                    <a:gd name="connsiteX32" fmla="*/ 4825 w 10000"/>
                    <a:gd name="connsiteY32" fmla="*/ 8082 h 10000"/>
                    <a:gd name="connsiteX33" fmla="*/ 4825 w 10000"/>
                    <a:gd name="connsiteY33" fmla="*/ 8630 h 10000"/>
                    <a:gd name="connsiteX34" fmla="*/ 4406 w 10000"/>
                    <a:gd name="connsiteY34" fmla="*/ 9179 h 10000"/>
                    <a:gd name="connsiteX35" fmla="*/ 4196 w 10000"/>
                    <a:gd name="connsiteY35" fmla="*/ 10000 h 10000"/>
                    <a:gd name="connsiteX36" fmla="*/ 3986 w 10000"/>
                    <a:gd name="connsiteY36" fmla="*/ 9590 h 10000"/>
                    <a:gd name="connsiteX37" fmla="*/ 3846 w 10000"/>
                    <a:gd name="connsiteY37" fmla="*/ 9864 h 10000"/>
                    <a:gd name="connsiteX38" fmla="*/ 3497 w 10000"/>
                    <a:gd name="connsiteY38" fmla="*/ 9726 h 10000"/>
                    <a:gd name="connsiteX39" fmla="*/ 3497 w 10000"/>
                    <a:gd name="connsiteY39" fmla="*/ 9590 h 10000"/>
                    <a:gd name="connsiteX40" fmla="*/ 3846 w 10000"/>
                    <a:gd name="connsiteY40" fmla="*/ 8767 h 10000"/>
                    <a:gd name="connsiteX41" fmla="*/ 3846 w 10000"/>
                    <a:gd name="connsiteY41" fmla="*/ 8220 h 10000"/>
                    <a:gd name="connsiteX42" fmla="*/ 4476 w 10000"/>
                    <a:gd name="connsiteY42" fmla="*/ 8356 h 10000"/>
                    <a:gd name="connsiteX43" fmla="*/ 4615 w 10000"/>
                    <a:gd name="connsiteY43" fmla="*/ 7946 h 10000"/>
                    <a:gd name="connsiteX44" fmla="*/ 4476 w 10000"/>
                    <a:gd name="connsiteY44" fmla="*/ 7397 h 10000"/>
                    <a:gd name="connsiteX45" fmla="*/ 4126 w 10000"/>
                    <a:gd name="connsiteY45" fmla="*/ 6987 h 10000"/>
                    <a:gd name="connsiteX46" fmla="*/ 3846 w 10000"/>
                    <a:gd name="connsiteY46" fmla="*/ 5891 h 10000"/>
                    <a:gd name="connsiteX47" fmla="*/ 3427 w 10000"/>
                    <a:gd name="connsiteY47" fmla="*/ 5617 h 10000"/>
                    <a:gd name="connsiteX48" fmla="*/ 3077 w 10000"/>
                    <a:gd name="connsiteY48" fmla="*/ 5479 h 10000"/>
                    <a:gd name="connsiteX49" fmla="*/ 2937 w 10000"/>
                    <a:gd name="connsiteY49" fmla="*/ 5479 h 10000"/>
                    <a:gd name="connsiteX50" fmla="*/ 2797 w 10000"/>
                    <a:gd name="connsiteY50" fmla="*/ 5753 h 10000"/>
                    <a:gd name="connsiteX51" fmla="*/ 2378 w 10000"/>
                    <a:gd name="connsiteY51" fmla="*/ 5753 h 10000"/>
                    <a:gd name="connsiteX52" fmla="*/ 2238 w 10000"/>
                    <a:gd name="connsiteY52" fmla="*/ 6302 h 10000"/>
                    <a:gd name="connsiteX53" fmla="*/ 1538 w 10000"/>
                    <a:gd name="connsiteY53" fmla="*/ 6302 h 10000"/>
                    <a:gd name="connsiteX54" fmla="*/ 1119 w 10000"/>
                    <a:gd name="connsiteY54" fmla="*/ 5891 h 10000"/>
                    <a:gd name="connsiteX55" fmla="*/ 350 w 10000"/>
                    <a:gd name="connsiteY55" fmla="*/ 6438 h 10000"/>
                    <a:gd name="connsiteX56" fmla="*/ 210 w 10000"/>
                    <a:gd name="connsiteY56" fmla="*/ 5891 h 10000"/>
                    <a:gd name="connsiteX57" fmla="*/ 0 w 10000"/>
                    <a:gd name="connsiteY57" fmla="*/ 5617 h 10000"/>
                    <a:gd name="connsiteX58" fmla="*/ 140 w 10000"/>
                    <a:gd name="connsiteY58" fmla="*/ 5206 h 10000"/>
                    <a:gd name="connsiteX59" fmla="*/ 280 w 10000"/>
                    <a:gd name="connsiteY59" fmla="*/ 4521 h 10000"/>
                    <a:gd name="connsiteX60" fmla="*/ 350 w 10000"/>
                    <a:gd name="connsiteY60" fmla="*/ 3973 h 10000"/>
                    <a:gd name="connsiteX61" fmla="*/ 629 w 10000"/>
                    <a:gd name="connsiteY61" fmla="*/ 3150 h 10000"/>
                    <a:gd name="connsiteX62" fmla="*/ 769 w 10000"/>
                    <a:gd name="connsiteY62" fmla="*/ 2877 h 10000"/>
                    <a:gd name="connsiteX63" fmla="*/ 1119 w 10000"/>
                    <a:gd name="connsiteY63" fmla="*/ 2465 h 10000"/>
                    <a:gd name="connsiteX64" fmla="*/ 979 w 10000"/>
                    <a:gd name="connsiteY64" fmla="*/ 1644 h 10000"/>
                    <a:gd name="connsiteX65" fmla="*/ 979 w 10000"/>
                    <a:gd name="connsiteY65" fmla="*/ 1096 h 10000"/>
                    <a:gd name="connsiteX66" fmla="*/ 1259 w 10000"/>
                    <a:gd name="connsiteY66" fmla="*/ 274 h 10000"/>
                    <a:gd name="connsiteX67" fmla="*/ 2937 w 10000"/>
                    <a:gd name="connsiteY67" fmla="*/ 959 h 10000"/>
                    <a:gd name="connsiteX68" fmla="*/ 3916 w 10000"/>
                    <a:gd name="connsiteY68" fmla="*/ 959 h 10000"/>
                    <a:gd name="connsiteX69" fmla="*/ 3986 w 10000"/>
                    <a:gd name="connsiteY69" fmla="*/ 1370 h 10000"/>
                    <a:gd name="connsiteX70" fmla="*/ 4685 w 10000"/>
                    <a:gd name="connsiteY70" fmla="*/ 1507 h 10000"/>
                    <a:gd name="connsiteX71" fmla="*/ 4825 w 10000"/>
                    <a:gd name="connsiteY71" fmla="*/ 274 h 10000"/>
                    <a:gd name="connsiteX72" fmla="*/ 5245 w 10000"/>
                    <a:gd name="connsiteY72" fmla="*/ 137 h 10000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993 w 10000"/>
                    <a:gd name="connsiteY24" fmla="*/ 9179 h 10000"/>
                    <a:gd name="connsiteX25" fmla="*/ 7203 w 10000"/>
                    <a:gd name="connsiteY25" fmla="*/ 9590 h 10000"/>
                    <a:gd name="connsiteX26" fmla="*/ 6434 w 10000"/>
                    <a:gd name="connsiteY26" fmla="*/ 9041 h 10000"/>
                    <a:gd name="connsiteX27" fmla="*/ 6434 w 10000"/>
                    <a:gd name="connsiteY27" fmla="*/ 8767 h 10000"/>
                    <a:gd name="connsiteX28" fmla="*/ 5664 w 10000"/>
                    <a:gd name="connsiteY28" fmla="*/ 8767 h 10000"/>
                    <a:gd name="connsiteX29" fmla="*/ 5524 w 10000"/>
                    <a:gd name="connsiteY29" fmla="*/ 7946 h 10000"/>
                    <a:gd name="connsiteX30" fmla="*/ 5105 w 10000"/>
                    <a:gd name="connsiteY30" fmla="*/ 7946 h 10000"/>
                    <a:gd name="connsiteX31" fmla="*/ 4825 w 10000"/>
                    <a:gd name="connsiteY31" fmla="*/ 8082 h 10000"/>
                    <a:gd name="connsiteX32" fmla="*/ 4825 w 10000"/>
                    <a:gd name="connsiteY32" fmla="*/ 8630 h 10000"/>
                    <a:gd name="connsiteX33" fmla="*/ 4406 w 10000"/>
                    <a:gd name="connsiteY33" fmla="*/ 9179 h 10000"/>
                    <a:gd name="connsiteX34" fmla="*/ 4196 w 10000"/>
                    <a:gd name="connsiteY34" fmla="*/ 10000 h 10000"/>
                    <a:gd name="connsiteX35" fmla="*/ 3986 w 10000"/>
                    <a:gd name="connsiteY35" fmla="*/ 9590 h 10000"/>
                    <a:gd name="connsiteX36" fmla="*/ 3846 w 10000"/>
                    <a:gd name="connsiteY36" fmla="*/ 9864 h 10000"/>
                    <a:gd name="connsiteX37" fmla="*/ 3497 w 10000"/>
                    <a:gd name="connsiteY37" fmla="*/ 9726 h 10000"/>
                    <a:gd name="connsiteX38" fmla="*/ 3497 w 10000"/>
                    <a:gd name="connsiteY38" fmla="*/ 9590 h 10000"/>
                    <a:gd name="connsiteX39" fmla="*/ 3846 w 10000"/>
                    <a:gd name="connsiteY39" fmla="*/ 8767 h 10000"/>
                    <a:gd name="connsiteX40" fmla="*/ 3846 w 10000"/>
                    <a:gd name="connsiteY40" fmla="*/ 8220 h 10000"/>
                    <a:gd name="connsiteX41" fmla="*/ 4476 w 10000"/>
                    <a:gd name="connsiteY41" fmla="*/ 8356 h 10000"/>
                    <a:gd name="connsiteX42" fmla="*/ 4615 w 10000"/>
                    <a:gd name="connsiteY42" fmla="*/ 7946 h 10000"/>
                    <a:gd name="connsiteX43" fmla="*/ 4476 w 10000"/>
                    <a:gd name="connsiteY43" fmla="*/ 7397 h 10000"/>
                    <a:gd name="connsiteX44" fmla="*/ 4126 w 10000"/>
                    <a:gd name="connsiteY44" fmla="*/ 6987 h 10000"/>
                    <a:gd name="connsiteX45" fmla="*/ 3846 w 10000"/>
                    <a:gd name="connsiteY45" fmla="*/ 5891 h 10000"/>
                    <a:gd name="connsiteX46" fmla="*/ 3427 w 10000"/>
                    <a:gd name="connsiteY46" fmla="*/ 5617 h 10000"/>
                    <a:gd name="connsiteX47" fmla="*/ 3077 w 10000"/>
                    <a:gd name="connsiteY47" fmla="*/ 5479 h 10000"/>
                    <a:gd name="connsiteX48" fmla="*/ 2937 w 10000"/>
                    <a:gd name="connsiteY48" fmla="*/ 5479 h 10000"/>
                    <a:gd name="connsiteX49" fmla="*/ 2797 w 10000"/>
                    <a:gd name="connsiteY49" fmla="*/ 5753 h 10000"/>
                    <a:gd name="connsiteX50" fmla="*/ 2378 w 10000"/>
                    <a:gd name="connsiteY50" fmla="*/ 5753 h 10000"/>
                    <a:gd name="connsiteX51" fmla="*/ 2238 w 10000"/>
                    <a:gd name="connsiteY51" fmla="*/ 6302 h 10000"/>
                    <a:gd name="connsiteX52" fmla="*/ 1538 w 10000"/>
                    <a:gd name="connsiteY52" fmla="*/ 6302 h 10000"/>
                    <a:gd name="connsiteX53" fmla="*/ 1119 w 10000"/>
                    <a:gd name="connsiteY53" fmla="*/ 5891 h 10000"/>
                    <a:gd name="connsiteX54" fmla="*/ 350 w 10000"/>
                    <a:gd name="connsiteY54" fmla="*/ 6438 h 10000"/>
                    <a:gd name="connsiteX55" fmla="*/ 210 w 10000"/>
                    <a:gd name="connsiteY55" fmla="*/ 5891 h 10000"/>
                    <a:gd name="connsiteX56" fmla="*/ 0 w 10000"/>
                    <a:gd name="connsiteY56" fmla="*/ 5617 h 10000"/>
                    <a:gd name="connsiteX57" fmla="*/ 140 w 10000"/>
                    <a:gd name="connsiteY57" fmla="*/ 5206 h 10000"/>
                    <a:gd name="connsiteX58" fmla="*/ 280 w 10000"/>
                    <a:gd name="connsiteY58" fmla="*/ 4521 h 10000"/>
                    <a:gd name="connsiteX59" fmla="*/ 350 w 10000"/>
                    <a:gd name="connsiteY59" fmla="*/ 3973 h 10000"/>
                    <a:gd name="connsiteX60" fmla="*/ 629 w 10000"/>
                    <a:gd name="connsiteY60" fmla="*/ 3150 h 10000"/>
                    <a:gd name="connsiteX61" fmla="*/ 769 w 10000"/>
                    <a:gd name="connsiteY61" fmla="*/ 2877 h 10000"/>
                    <a:gd name="connsiteX62" fmla="*/ 1119 w 10000"/>
                    <a:gd name="connsiteY62" fmla="*/ 2465 h 10000"/>
                    <a:gd name="connsiteX63" fmla="*/ 979 w 10000"/>
                    <a:gd name="connsiteY63" fmla="*/ 1644 h 10000"/>
                    <a:gd name="connsiteX64" fmla="*/ 979 w 10000"/>
                    <a:gd name="connsiteY64" fmla="*/ 1096 h 10000"/>
                    <a:gd name="connsiteX65" fmla="*/ 1259 w 10000"/>
                    <a:gd name="connsiteY65" fmla="*/ 274 h 10000"/>
                    <a:gd name="connsiteX66" fmla="*/ 2937 w 10000"/>
                    <a:gd name="connsiteY66" fmla="*/ 959 h 10000"/>
                    <a:gd name="connsiteX67" fmla="*/ 3916 w 10000"/>
                    <a:gd name="connsiteY67" fmla="*/ 959 h 10000"/>
                    <a:gd name="connsiteX68" fmla="*/ 3986 w 10000"/>
                    <a:gd name="connsiteY68" fmla="*/ 1370 h 10000"/>
                    <a:gd name="connsiteX69" fmla="*/ 4685 w 10000"/>
                    <a:gd name="connsiteY69" fmla="*/ 1507 h 10000"/>
                    <a:gd name="connsiteX70" fmla="*/ 4825 w 10000"/>
                    <a:gd name="connsiteY70" fmla="*/ 274 h 10000"/>
                    <a:gd name="connsiteX71" fmla="*/ 5245 w 10000"/>
                    <a:gd name="connsiteY71" fmla="*/ 137 h 10000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993 w 10000"/>
                    <a:gd name="connsiteY24" fmla="*/ 9179 h 10000"/>
                    <a:gd name="connsiteX25" fmla="*/ 6434 w 10000"/>
                    <a:gd name="connsiteY25" fmla="*/ 9041 h 10000"/>
                    <a:gd name="connsiteX26" fmla="*/ 6434 w 10000"/>
                    <a:gd name="connsiteY26" fmla="*/ 8767 h 10000"/>
                    <a:gd name="connsiteX27" fmla="*/ 5664 w 10000"/>
                    <a:gd name="connsiteY27" fmla="*/ 8767 h 10000"/>
                    <a:gd name="connsiteX28" fmla="*/ 5524 w 10000"/>
                    <a:gd name="connsiteY28" fmla="*/ 7946 h 10000"/>
                    <a:gd name="connsiteX29" fmla="*/ 5105 w 10000"/>
                    <a:gd name="connsiteY29" fmla="*/ 7946 h 10000"/>
                    <a:gd name="connsiteX30" fmla="*/ 4825 w 10000"/>
                    <a:gd name="connsiteY30" fmla="*/ 8082 h 10000"/>
                    <a:gd name="connsiteX31" fmla="*/ 4825 w 10000"/>
                    <a:gd name="connsiteY31" fmla="*/ 8630 h 10000"/>
                    <a:gd name="connsiteX32" fmla="*/ 4406 w 10000"/>
                    <a:gd name="connsiteY32" fmla="*/ 9179 h 10000"/>
                    <a:gd name="connsiteX33" fmla="*/ 4196 w 10000"/>
                    <a:gd name="connsiteY33" fmla="*/ 10000 h 10000"/>
                    <a:gd name="connsiteX34" fmla="*/ 3986 w 10000"/>
                    <a:gd name="connsiteY34" fmla="*/ 9590 h 10000"/>
                    <a:gd name="connsiteX35" fmla="*/ 3846 w 10000"/>
                    <a:gd name="connsiteY35" fmla="*/ 9864 h 10000"/>
                    <a:gd name="connsiteX36" fmla="*/ 3497 w 10000"/>
                    <a:gd name="connsiteY36" fmla="*/ 9726 h 10000"/>
                    <a:gd name="connsiteX37" fmla="*/ 3497 w 10000"/>
                    <a:gd name="connsiteY37" fmla="*/ 9590 h 10000"/>
                    <a:gd name="connsiteX38" fmla="*/ 3846 w 10000"/>
                    <a:gd name="connsiteY38" fmla="*/ 8767 h 10000"/>
                    <a:gd name="connsiteX39" fmla="*/ 3846 w 10000"/>
                    <a:gd name="connsiteY39" fmla="*/ 8220 h 10000"/>
                    <a:gd name="connsiteX40" fmla="*/ 4476 w 10000"/>
                    <a:gd name="connsiteY40" fmla="*/ 8356 h 10000"/>
                    <a:gd name="connsiteX41" fmla="*/ 4615 w 10000"/>
                    <a:gd name="connsiteY41" fmla="*/ 7946 h 10000"/>
                    <a:gd name="connsiteX42" fmla="*/ 4476 w 10000"/>
                    <a:gd name="connsiteY42" fmla="*/ 7397 h 10000"/>
                    <a:gd name="connsiteX43" fmla="*/ 4126 w 10000"/>
                    <a:gd name="connsiteY43" fmla="*/ 6987 h 10000"/>
                    <a:gd name="connsiteX44" fmla="*/ 3846 w 10000"/>
                    <a:gd name="connsiteY44" fmla="*/ 5891 h 10000"/>
                    <a:gd name="connsiteX45" fmla="*/ 3427 w 10000"/>
                    <a:gd name="connsiteY45" fmla="*/ 5617 h 10000"/>
                    <a:gd name="connsiteX46" fmla="*/ 3077 w 10000"/>
                    <a:gd name="connsiteY46" fmla="*/ 5479 h 10000"/>
                    <a:gd name="connsiteX47" fmla="*/ 2937 w 10000"/>
                    <a:gd name="connsiteY47" fmla="*/ 5479 h 10000"/>
                    <a:gd name="connsiteX48" fmla="*/ 2797 w 10000"/>
                    <a:gd name="connsiteY48" fmla="*/ 5753 h 10000"/>
                    <a:gd name="connsiteX49" fmla="*/ 2378 w 10000"/>
                    <a:gd name="connsiteY49" fmla="*/ 5753 h 10000"/>
                    <a:gd name="connsiteX50" fmla="*/ 2238 w 10000"/>
                    <a:gd name="connsiteY50" fmla="*/ 6302 h 10000"/>
                    <a:gd name="connsiteX51" fmla="*/ 1538 w 10000"/>
                    <a:gd name="connsiteY51" fmla="*/ 6302 h 10000"/>
                    <a:gd name="connsiteX52" fmla="*/ 1119 w 10000"/>
                    <a:gd name="connsiteY52" fmla="*/ 5891 h 10000"/>
                    <a:gd name="connsiteX53" fmla="*/ 350 w 10000"/>
                    <a:gd name="connsiteY53" fmla="*/ 6438 h 10000"/>
                    <a:gd name="connsiteX54" fmla="*/ 210 w 10000"/>
                    <a:gd name="connsiteY54" fmla="*/ 5891 h 10000"/>
                    <a:gd name="connsiteX55" fmla="*/ 0 w 10000"/>
                    <a:gd name="connsiteY55" fmla="*/ 5617 h 10000"/>
                    <a:gd name="connsiteX56" fmla="*/ 140 w 10000"/>
                    <a:gd name="connsiteY56" fmla="*/ 5206 h 10000"/>
                    <a:gd name="connsiteX57" fmla="*/ 280 w 10000"/>
                    <a:gd name="connsiteY57" fmla="*/ 4521 h 10000"/>
                    <a:gd name="connsiteX58" fmla="*/ 350 w 10000"/>
                    <a:gd name="connsiteY58" fmla="*/ 3973 h 10000"/>
                    <a:gd name="connsiteX59" fmla="*/ 629 w 10000"/>
                    <a:gd name="connsiteY59" fmla="*/ 3150 h 10000"/>
                    <a:gd name="connsiteX60" fmla="*/ 769 w 10000"/>
                    <a:gd name="connsiteY60" fmla="*/ 2877 h 10000"/>
                    <a:gd name="connsiteX61" fmla="*/ 1119 w 10000"/>
                    <a:gd name="connsiteY61" fmla="*/ 2465 h 10000"/>
                    <a:gd name="connsiteX62" fmla="*/ 979 w 10000"/>
                    <a:gd name="connsiteY62" fmla="*/ 1644 h 10000"/>
                    <a:gd name="connsiteX63" fmla="*/ 979 w 10000"/>
                    <a:gd name="connsiteY63" fmla="*/ 1096 h 10000"/>
                    <a:gd name="connsiteX64" fmla="*/ 1259 w 10000"/>
                    <a:gd name="connsiteY64" fmla="*/ 274 h 10000"/>
                    <a:gd name="connsiteX65" fmla="*/ 2937 w 10000"/>
                    <a:gd name="connsiteY65" fmla="*/ 959 h 10000"/>
                    <a:gd name="connsiteX66" fmla="*/ 3916 w 10000"/>
                    <a:gd name="connsiteY66" fmla="*/ 959 h 10000"/>
                    <a:gd name="connsiteX67" fmla="*/ 3986 w 10000"/>
                    <a:gd name="connsiteY67" fmla="*/ 1370 h 10000"/>
                    <a:gd name="connsiteX68" fmla="*/ 4685 w 10000"/>
                    <a:gd name="connsiteY68" fmla="*/ 1507 h 10000"/>
                    <a:gd name="connsiteX69" fmla="*/ 4825 w 10000"/>
                    <a:gd name="connsiteY69" fmla="*/ 274 h 10000"/>
                    <a:gd name="connsiteX70" fmla="*/ 5245 w 10000"/>
                    <a:gd name="connsiteY70" fmla="*/ 137 h 10000"/>
                    <a:gd name="connsiteX0" fmla="*/ 5245 w 10000"/>
                    <a:gd name="connsiteY0" fmla="*/ 137 h 10000"/>
                    <a:gd name="connsiteX1" fmla="*/ 5524 w 10000"/>
                    <a:gd name="connsiteY1" fmla="*/ 411 h 10000"/>
                    <a:gd name="connsiteX2" fmla="*/ 5734 w 10000"/>
                    <a:gd name="connsiteY2" fmla="*/ 274 h 10000"/>
                    <a:gd name="connsiteX3" fmla="*/ 5874 w 10000"/>
                    <a:gd name="connsiteY3" fmla="*/ 0 h 10000"/>
                    <a:gd name="connsiteX4" fmla="*/ 6154 w 10000"/>
                    <a:gd name="connsiteY4" fmla="*/ 0 h 10000"/>
                    <a:gd name="connsiteX5" fmla="*/ 6713 w 10000"/>
                    <a:gd name="connsiteY5" fmla="*/ 0 h 10000"/>
                    <a:gd name="connsiteX6" fmla="*/ 6853 w 10000"/>
                    <a:gd name="connsiteY6" fmla="*/ 685 h 10000"/>
                    <a:gd name="connsiteX7" fmla="*/ 6783 w 10000"/>
                    <a:gd name="connsiteY7" fmla="*/ 1507 h 10000"/>
                    <a:gd name="connsiteX8" fmla="*/ 7413 w 10000"/>
                    <a:gd name="connsiteY8" fmla="*/ 1781 h 10000"/>
                    <a:gd name="connsiteX9" fmla="*/ 7552 w 10000"/>
                    <a:gd name="connsiteY9" fmla="*/ 2740 h 10000"/>
                    <a:gd name="connsiteX10" fmla="*/ 8671 w 10000"/>
                    <a:gd name="connsiteY10" fmla="*/ 2877 h 10000"/>
                    <a:gd name="connsiteX11" fmla="*/ 8741 w 10000"/>
                    <a:gd name="connsiteY11" fmla="*/ 3288 h 10000"/>
                    <a:gd name="connsiteX12" fmla="*/ 9441 w 10000"/>
                    <a:gd name="connsiteY12" fmla="*/ 3288 h 10000"/>
                    <a:gd name="connsiteX13" fmla="*/ 10000 w 10000"/>
                    <a:gd name="connsiteY13" fmla="*/ 3973 h 10000"/>
                    <a:gd name="connsiteX14" fmla="*/ 10000 w 10000"/>
                    <a:gd name="connsiteY14" fmla="*/ 5343 h 10000"/>
                    <a:gd name="connsiteX15" fmla="*/ 9930 w 10000"/>
                    <a:gd name="connsiteY15" fmla="*/ 6164 h 10000"/>
                    <a:gd name="connsiteX16" fmla="*/ 9371 w 10000"/>
                    <a:gd name="connsiteY16" fmla="*/ 6438 h 10000"/>
                    <a:gd name="connsiteX17" fmla="*/ 9021 w 10000"/>
                    <a:gd name="connsiteY17" fmla="*/ 6712 h 10000"/>
                    <a:gd name="connsiteX18" fmla="*/ 8951 w 10000"/>
                    <a:gd name="connsiteY18" fmla="*/ 7261 h 10000"/>
                    <a:gd name="connsiteX19" fmla="*/ 8462 w 10000"/>
                    <a:gd name="connsiteY19" fmla="*/ 7671 h 10000"/>
                    <a:gd name="connsiteX20" fmla="*/ 7832 w 10000"/>
                    <a:gd name="connsiteY20" fmla="*/ 7946 h 10000"/>
                    <a:gd name="connsiteX21" fmla="*/ 7273 w 10000"/>
                    <a:gd name="connsiteY21" fmla="*/ 8493 h 10000"/>
                    <a:gd name="connsiteX22" fmla="*/ 6713 w 10000"/>
                    <a:gd name="connsiteY22" fmla="*/ 8767 h 10000"/>
                    <a:gd name="connsiteX23" fmla="*/ 6643 w 10000"/>
                    <a:gd name="connsiteY23" fmla="*/ 9041 h 10000"/>
                    <a:gd name="connsiteX24" fmla="*/ 6434 w 10000"/>
                    <a:gd name="connsiteY24" fmla="*/ 9041 h 10000"/>
                    <a:gd name="connsiteX25" fmla="*/ 6434 w 10000"/>
                    <a:gd name="connsiteY25" fmla="*/ 8767 h 10000"/>
                    <a:gd name="connsiteX26" fmla="*/ 5664 w 10000"/>
                    <a:gd name="connsiteY26" fmla="*/ 8767 h 10000"/>
                    <a:gd name="connsiteX27" fmla="*/ 5524 w 10000"/>
                    <a:gd name="connsiteY27" fmla="*/ 7946 h 10000"/>
                    <a:gd name="connsiteX28" fmla="*/ 5105 w 10000"/>
                    <a:gd name="connsiteY28" fmla="*/ 7946 h 10000"/>
                    <a:gd name="connsiteX29" fmla="*/ 4825 w 10000"/>
                    <a:gd name="connsiteY29" fmla="*/ 8082 h 10000"/>
                    <a:gd name="connsiteX30" fmla="*/ 4825 w 10000"/>
                    <a:gd name="connsiteY30" fmla="*/ 8630 h 10000"/>
                    <a:gd name="connsiteX31" fmla="*/ 4406 w 10000"/>
                    <a:gd name="connsiteY31" fmla="*/ 9179 h 10000"/>
                    <a:gd name="connsiteX32" fmla="*/ 4196 w 10000"/>
                    <a:gd name="connsiteY32" fmla="*/ 10000 h 10000"/>
                    <a:gd name="connsiteX33" fmla="*/ 3986 w 10000"/>
                    <a:gd name="connsiteY33" fmla="*/ 9590 h 10000"/>
                    <a:gd name="connsiteX34" fmla="*/ 3846 w 10000"/>
                    <a:gd name="connsiteY34" fmla="*/ 9864 h 10000"/>
                    <a:gd name="connsiteX35" fmla="*/ 3497 w 10000"/>
                    <a:gd name="connsiteY35" fmla="*/ 9726 h 10000"/>
                    <a:gd name="connsiteX36" fmla="*/ 3497 w 10000"/>
                    <a:gd name="connsiteY36" fmla="*/ 9590 h 10000"/>
                    <a:gd name="connsiteX37" fmla="*/ 3846 w 10000"/>
                    <a:gd name="connsiteY37" fmla="*/ 8767 h 10000"/>
                    <a:gd name="connsiteX38" fmla="*/ 3846 w 10000"/>
                    <a:gd name="connsiteY38" fmla="*/ 8220 h 10000"/>
                    <a:gd name="connsiteX39" fmla="*/ 4476 w 10000"/>
                    <a:gd name="connsiteY39" fmla="*/ 8356 h 10000"/>
                    <a:gd name="connsiteX40" fmla="*/ 4615 w 10000"/>
                    <a:gd name="connsiteY40" fmla="*/ 7946 h 10000"/>
                    <a:gd name="connsiteX41" fmla="*/ 4476 w 10000"/>
                    <a:gd name="connsiteY41" fmla="*/ 7397 h 10000"/>
                    <a:gd name="connsiteX42" fmla="*/ 4126 w 10000"/>
                    <a:gd name="connsiteY42" fmla="*/ 6987 h 10000"/>
                    <a:gd name="connsiteX43" fmla="*/ 3846 w 10000"/>
                    <a:gd name="connsiteY43" fmla="*/ 5891 h 10000"/>
                    <a:gd name="connsiteX44" fmla="*/ 3427 w 10000"/>
                    <a:gd name="connsiteY44" fmla="*/ 5617 h 10000"/>
                    <a:gd name="connsiteX45" fmla="*/ 3077 w 10000"/>
                    <a:gd name="connsiteY45" fmla="*/ 5479 h 10000"/>
                    <a:gd name="connsiteX46" fmla="*/ 2937 w 10000"/>
                    <a:gd name="connsiteY46" fmla="*/ 5479 h 10000"/>
                    <a:gd name="connsiteX47" fmla="*/ 2797 w 10000"/>
                    <a:gd name="connsiteY47" fmla="*/ 5753 h 10000"/>
                    <a:gd name="connsiteX48" fmla="*/ 2378 w 10000"/>
                    <a:gd name="connsiteY48" fmla="*/ 5753 h 10000"/>
                    <a:gd name="connsiteX49" fmla="*/ 2238 w 10000"/>
                    <a:gd name="connsiteY49" fmla="*/ 6302 h 10000"/>
                    <a:gd name="connsiteX50" fmla="*/ 1538 w 10000"/>
                    <a:gd name="connsiteY50" fmla="*/ 6302 h 10000"/>
                    <a:gd name="connsiteX51" fmla="*/ 1119 w 10000"/>
                    <a:gd name="connsiteY51" fmla="*/ 5891 h 10000"/>
                    <a:gd name="connsiteX52" fmla="*/ 350 w 10000"/>
                    <a:gd name="connsiteY52" fmla="*/ 6438 h 10000"/>
                    <a:gd name="connsiteX53" fmla="*/ 210 w 10000"/>
                    <a:gd name="connsiteY53" fmla="*/ 5891 h 10000"/>
                    <a:gd name="connsiteX54" fmla="*/ 0 w 10000"/>
                    <a:gd name="connsiteY54" fmla="*/ 5617 h 10000"/>
                    <a:gd name="connsiteX55" fmla="*/ 140 w 10000"/>
                    <a:gd name="connsiteY55" fmla="*/ 5206 h 10000"/>
                    <a:gd name="connsiteX56" fmla="*/ 280 w 10000"/>
                    <a:gd name="connsiteY56" fmla="*/ 4521 h 10000"/>
                    <a:gd name="connsiteX57" fmla="*/ 350 w 10000"/>
                    <a:gd name="connsiteY57" fmla="*/ 3973 h 10000"/>
                    <a:gd name="connsiteX58" fmla="*/ 629 w 10000"/>
                    <a:gd name="connsiteY58" fmla="*/ 3150 h 10000"/>
                    <a:gd name="connsiteX59" fmla="*/ 769 w 10000"/>
                    <a:gd name="connsiteY59" fmla="*/ 2877 h 10000"/>
                    <a:gd name="connsiteX60" fmla="*/ 1119 w 10000"/>
                    <a:gd name="connsiteY60" fmla="*/ 2465 h 10000"/>
                    <a:gd name="connsiteX61" fmla="*/ 979 w 10000"/>
                    <a:gd name="connsiteY61" fmla="*/ 1644 h 10000"/>
                    <a:gd name="connsiteX62" fmla="*/ 979 w 10000"/>
                    <a:gd name="connsiteY62" fmla="*/ 1096 h 10000"/>
                    <a:gd name="connsiteX63" fmla="*/ 1259 w 10000"/>
                    <a:gd name="connsiteY63" fmla="*/ 274 h 10000"/>
                    <a:gd name="connsiteX64" fmla="*/ 2937 w 10000"/>
                    <a:gd name="connsiteY64" fmla="*/ 959 h 10000"/>
                    <a:gd name="connsiteX65" fmla="*/ 3916 w 10000"/>
                    <a:gd name="connsiteY65" fmla="*/ 959 h 10000"/>
                    <a:gd name="connsiteX66" fmla="*/ 3986 w 10000"/>
                    <a:gd name="connsiteY66" fmla="*/ 1370 h 10000"/>
                    <a:gd name="connsiteX67" fmla="*/ 4685 w 10000"/>
                    <a:gd name="connsiteY67" fmla="*/ 1507 h 10000"/>
                    <a:gd name="connsiteX68" fmla="*/ 4825 w 10000"/>
                    <a:gd name="connsiteY68" fmla="*/ 274 h 10000"/>
                    <a:gd name="connsiteX69" fmla="*/ 5245 w 10000"/>
                    <a:gd name="connsiteY69" fmla="*/ 13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0000" h="10000">
                      <a:moveTo>
                        <a:pt x="5245" y="137"/>
                      </a:moveTo>
                      <a:lnTo>
                        <a:pt x="5524" y="411"/>
                      </a:lnTo>
                      <a:lnTo>
                        <a:pt x="5734" y="274"/>
                      </a:lnTo>
                      <a:cubicBezTo>
                        <a:pt x="5781" y="183"/>
                        <a:pt x="5827" y="91"/>
                        <a:pt x="5874" y="0"/>
                      </a:cubicBezTo>
                      <a:lnTo>
                        <a:pt x="6154" y="0"/>
                      </a:lnTo>
                      <a:lnTo>
                        <a:pt x="6713" y="0"/>
                      </a:lnTo>
                      <a:cubicBezTo>
                        <a:pt x="6760" y="228"/>
                        <a:pt x="6806" y="457"/>
                        <a:pt x="6853" y="685"/>
                      </a:cubicBezTo>
                      <a:cubicBezTo>
                        <a:pt x="6830" y="959"/>
                        <a:pt x="6806" y="1233"/>
                        <a:pt x="6783" y="1507"/>
                      </a:cubicBezTo>
                      <a:lnTo>
                        <a:pt x="7413" y="1781"/>
                      </a:lnTo>
                      <a:cubicBezTo>
                        <a:pt x="7459" y="2101"/>
                        <a:pt x="7506" y="2420"/>
                        <a:pt x="7552" y="2740"/>
                      </a:cubicBezTo>
                      <a:lnTo>
                        <a:pt x="8671" y="2877"/>
                      </a:lnTo>
                      <a:cubicBezTo>
                        <a:pt x="8694" y="3014"/>
                        <a:pt x="8718" y="3150"/>
                        <a:pt x="8741" y="3288"/>
                      </a:cubicBezTo>
                      <a:lnTo>
                        <a:pt x="9441" y="3288"/>
                      </a:lnTo>
                      <a:lnTo>
                        <a:pt x="10000" y="3973"/>
                      </a:lnTo>
                      <a:lnTo>
                        <a:pt x="10000" y="5343"/>
                      </a:lnTo>
                      <a:cubicBezTo>
                        <a:pt x="9977" y="5617"/>
                        <a:pt x="9953" y="5891"/>
                        <a:pt x="9930" y="6164"/>
                      </a:cubicBezTo>
                      <a:lnTo>
                        <a:pt x="9371" y="6438"/>
                      </a:lnTo>
                      <a:lnTo>
                        <a:pt x="9021" y="6712"/>
                      </a:lnTo>
                      <a:cubicBezTo>
                        <a:pt x="8998" y="6895"/>
                        <a:pt x="8974" y="7078"/>
                        <a:pt x="8951" y="7261"/>
                      </a:cubicBezTo>
                      <a:lnTo>
                        <a:pt x="8462" y="7671"/>
                      </a:lnTo>
                      <a:lnTo>
                        <a:pt x="7832" y="7946"/>
                      </a:lnTo>
                      <a:lnTo>
                        <a:pt x="7273" y="8493"/>
                      </a:lnTo>
                      <a:lnTo>
                        <a:pt x="6713" y="8767"/>
                      </a:lnTo>
                      <a:cubicBezTo>
                        <a:pt x="6690" y="8858"/>
                        <a:pt x="6666" y="8951"/>
                        <a:pt x="6643" y="9041"/>
                      </a:cubicBezTo>
                      <a:lnTo>
                        <a:pt x="6434" y="9041"/>
                      </a:lnTo>
                      <a:lnTo>
                        <a:pt x="6434" y="8767"/>
                      </a:lnTo>
                      <a:lnTo>
                        <a:pt x="5664" y="8767"/>
                      </a:lnTo>
                      <a:cubicBezTo>
                        <a:pt x="5617" y="8493"/>
                        <a:pt x="5571" y="8220"/>
                        <a:pt x="5524" y="7946"/>
                      </a:cubicBezTo>
                      <a:lnTo>
                        <a:pt x="5105" y="7946"/>
                      </a:lnTo>
                      <a:lnTo>
                        <a:pt x="4825" y="8082"/>
                      </a:lnTo>
                      <a:lnTo>
                        <a:pt x="4825" y="8630"/>
                      </a:lnTo>
                      <a:lnTo>
                        <a:pt x="4406" y="9179"/>
                      </a:lnTo>
                      <a:lnTo>
                        <a:pt x="4196" y="10000"/>
                      </a:lnTo>
                      <a:lnTo>
                        <a:pt x="3986" y="9590"/>
                      </a:lnTo>
                      <a:cubicBezTo>
                        <a:pt x="3939" y="9680"/>
                        <a:pt x="3893" y="9772"/>
                        <a:pt x="3846" y="9864"/>
                      </a:cubicBezTo>
                      <a:lnTo>
                        <a:pt x="3497" y="9726"/>
                      </a:lnTo>
                      <a:lnTo>
                        <a:pt x="3497" y="9590"/>
                      </a:lnTo>
                      <a:lnTo>
                        <a:pt x="3846" y="8767"/>
                      </a:lnTo>
                      <a:lnTo>
                        <a:pt x="3846" y="8220"/>
                      </a:lnTo>
                      <a:lnTo>
                        <a:pt x="4476" y="8356"/>
                      </a:lnTo>
                      <a:cubicBezTo>
                        <a:pt x="4522" y="8219"/>
                        <a:pt x="4569" y="8083"/>
                        <a:pt x="4615" y="7946"/>
                      </a:cubicBezTo>
                      <a:cubicBezTo>
                        <a:pt x="4569" y="7763"/>
                        <a:pt x="4522" y="7580"/>
                        <a:pt x="4476" y="7397"/>
                      </a:cubicBezTo>
                      <a:lnTo>
                        <a:pt x="4126" y="6987"/>
                      </a:lnTo>
                      <a:cubicBezTo>
                        <a:pt x="4033" y="6622"/>
                        <a:pt x="3939" y="6256"/>
                        <a:pt x="3846" y="5891"/>
                      </a:cubicBezTo>
                      <a:lnTo>
                        <a:pt x="3427" y="5617"/>
                      </a:lnTo>
                      <a:lnTo>
                        <a:pt x="3077" y="5479"/>
                      </a:lnTo>
                      <a:lnTo>
                        <a:pt x="2937" y="5479"/>
                      </a:lnTo>
                      <a:cubicBezTo>
                        <a:pt x="2890" y="5571"/>
                        <a:pt x="2844" y="5663"/>
                        <a:pt x="2797" y="5753"/>
                      </a:cubicBezTo>
                      <a:lnTo>
                        <a:pt x="2378" y="5753"/>
                      </a:lnTo>
                      <a:cubicBezTo>
                        <a:pt x="2331" y="5936"/>
                        <a:pt x="2285" y="6119"/>
                        <a:pt x="2238" y="6302"/>
                      </a:cubicBezTo>
                      <a:lnTo>
                        <a:pt x="1538" y="6302"/>
                      </a:lnTo>
                      <a:lnTo>
                        <a:pt x="1119" y="5891"/>
                      </a:lnTo>
                      <a:lnTo>
                        <a:pt x="350" y="6438"/>
                      </a:lnTo>
                      <a:cubicBezTo>
                        <a:pt x="303" y="6255"/>
                        <a:pt x="257" y="6074"/>
                        <a:pt x="210" y="5891"/>
                      </a:cubicBezTo>
                      <a:lnTo>
                        <a:pt x="0" y="5617"/>
                      </a:lnTo>
                      <a:cubicBezTo>
                        <a:pt x="47" y="5479"/>
                        <a:pt x="93" y="5343"/>
                        <a:pt x="140" y="5206"/>
                      </a:cubicBezTo>
                      <a:cubicBezTo>
                        <a:pt x="187" y="4978"/>
                        <a:pt x="233" y="4749"/>
                        <a:pt x="280" y="4521"/>
                      </a:cubicBezTo>
                      <a:cubicBezTo>
                        <a:pt x="303" y="4337"/>
                        <a:pt x="327" y="4156"/>
                        <a:pt x="350" y="3973"/>
                      </a:cubicBezTo>
                      <a:lnTo>
                        <a:pt x="629" y="3150"/>
                      </a:lnTo>
                      <a:cubicBezTo>
                        <a:pt x="676" y="3060"/>
                        <a:pt x="722" y="2968"/>
                        <a:pt x="769" y="2877"/>
                      </a:cubicBezTo>
                      <a:lnTo>
                        <a:pt x="1119" y="2465"/>
                      </a:lnTo>
                      <a:cubicBezTo>
                        <a:pt x="1072" y="2192"/>
                        <a:pt x="1026" y="1918"/>
                        <a:pt x="979" y="1644"/>
                      </a:cubicBezTo>
                      <a:lnTo>
                        <a:pt x="979" y="1096"/>
                      </a:lnTo>
                      <a:cubicBezTo>
                        <a:pt x="1072" y="822"/>
                        <a:pt x="1166" y="548"/>
                        <a:pt x="1259" y="274"/>
                      </a:cubicBezTo>
                      <a:lnTo>
                        <a:pt x="2937" y="959"/>
                      </a:lnTo>
                      <a:lnTo>
                        <a:pt x="3916" y="959"/>
                      </a:lnTo>
                      <a:cubicBezTo>
                        <a:pt x="3939" y="1096"/>
                        <a:pt x="3963" y="1233"/>
                        <a:pt x="3986" y="1370"/>
                      </a:cubicBezTo>
                      <a:lnTo>
                        <a:pt x="4685" y="1507"/>
                      </a:lnTo>
                      <a:cubicBezTo>
                        <a:pt x="4732" y="1096"/>
                        <a:pt x="4778" y="685"/>
                        <a:pt x="4825" y="274"/>
                      </a:cubicBezTo>
                      <a:lnTo>
                        <a:pt x="5245" y="137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94" name="Freeform 181">
                  <a:extLst>
                    <a:ext uri="{FF2B5EF4-FFF2-40B4-BE49-F238E27FC236}">
                      <a16:creationId xmlns:a16="http://schemas.microsoft.com/office/drawing/2014/main" id="{67A37C8E-98B3-4A4A-B2DD-A85AAC4FE8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78184" y="3673602"/>
                  <a:ext cx="225425" cy="142875"/>
                </a:xfrm>
                <a:custGeom>
                  <a:avLst/>
                  <a:gdLst/>
                  <a:ahLst/>
                  <a:cxnLst>
                    <a:cxn ang="0">
                      <a:pos x="32" y="10"/>
                    </a:cxn>
                    <a:cxn ang="0">
                      <a:pos x="46" y="4"/>
                    </a:cxn>
                    <a:cxn ang="0">
                      <a:pos x="54" y="2"/>
                    </a:cxn>
                    <a:cxn ang="0">
                      <a:pos x="66" y="8"/>
                    </a:cxn>
                    <a:cxn ang="0">
                      <a:pos x="86" y="8"/>
                    </a:cxn>
                    <a:cxn ang="0">
                      <a:pos x="90" y="0"/>
                    </a:cxn>
                    <a:cxn ang="0">
                      <a:pos x="102" y="0"/>
                    </a:cxn>
                    <a:cxn ang="0">
                      <a:pos x="106" y="10"/>
                    </a:cxn>
                    <a:cxn ang="0">
                      <a:pos x="108" y="16"/>
                    </a:cxn>
                    <a:cxn ang="0">
                      <a:pos x="120" y="28"/>
                    </a:cxn>
                    <a:cxn ang="0">
                      <a:pos x="122" y="32"/>
                    </a:cxn>
                    <a:cxn ang="0">
                      <a:pos x="118" y="42"/>
                    </a:cxn>
                    <a:cxn ang="0">
                      <a:pos x="120" y="52"/>
                    </a:cxn>
                    <a:cxn ang="0">
                      <a:pos x="122" y="58"/>
                    </a:cxn>
                    <a:cxn ang="0">
                      <a:pos x="132" y="60"/>
                    </a:cxn>
                    <a:cxn ang="0">
                      <a:pos x="136" y="56"/>
                    </a:cxn>
                    <a:cxn ang="0">
                      <a:pos x="142" y="62"/>
                    </a:cxn>
                    <a:cxn ang="0">
                      <a:pos x="138" y="68"/>
                    </a:cxn>
                    <a:cxn ang="0">
                      <a:pos x="130" y="72"/>
                    </a:cxn>
                    <a:cxn ang="0">
                      <a:pos x="126" y="78"/>
                    </a:cxn>
                    <a:cxn ang="0">
                      <a:pos x="124" y="90"/>
                    </a:cxn>
                    <a:cxn ang="0">
                      <a:pos x="118" y="90"/>
                    </a:cxn>
                    <a:cxn ang="0">
                      <a:pos x="106" y="84"/>
                    </a:cxn>
                    <a:cxn ang="0">
                      <a:pos x="92" y="80"/>
                    </a:cxn>
                    <a:cxn ang="0">
                      <a:pos x="84" y="88"/>
                    </a:cxn>
                    <a:cxn ang="0">
                      <a:pos x="72" y="88"/>
                    </a:cxn>
                    <a:cxn ang="0">
                      <a:pos x="44" y="88"/>
                    </a:cxn>
                    <a:cxn ang="0">
                      <a:pos x="32" y="84"/>
                    </a:cxn>
                    <a:cxn ang="0">
                      <a:pos x="32" y="74"/>
                    </a:cxn>
                    <a:cxn ang="0">
                      <a:pos x="16" y="72"/>
                    </a:cxn>
                    <a:cxn ang="0">
                      <a:pos x="8" y="60"/>
                    </a:cxn>
                    <a:cxn ang="0">
                      <a:pos x="2" y="52"/>
                    </a:cxn>
                    <a:cxn ang="0">
                      <a:pos x="0" y="44"/>
                    </a:cxn>
                    <a:cxn ang="0">
                      <a:pos x="14" y="30"/>
                    </a:cxn>
                    <a:cxn ang="0">
                      <a:pos x="24" y="16"/>
                    </a:cxn>
                    <a:cxn ang="0">
                      <a:pos x="32" y="10"/>
                    </a:cxn>
                  </a:cxnLst>
                  <a:rect l="0" t="0" r="r" b="b"/>
                  <a:pathLst>
                    <a:path w="142" h="90">
                      <a:moveTo>
                        <a:pt x="32" y="10"/>
                      </a:moveTo>
                      <a:lnTo>
                        <a:pt x="46" y="4"/>
                      </a:lnTo>
                      <a:lnTo>
                        <a:pt x="54" y="2"/>
                      </a:lnTo>
                      <a:lnTo>
                        <a:pt x="66" y="8"/>
                      </a:lnTo>
                      <a:lnTo>
                        <a:pt x="86" y="8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06" y="10"/>
                      </a:lnTo>
                      <a:lnTo>
                        <a:pt x="108" y="16"/>
                      </a:lnTo>
                      <a:lnTo>
                        <a:pt x="120" y="28"/>
                      </a:lnTo>
                      <a:lnTo>
                        <a:pt x="122" y="32"/>
                      </a:lnTo>
                      <a:lnTo>
                        <a:pt x="118" y="42"/>
                      </a:lnTo>
                      <a:lnTo>
                        <a:pt x="120" y="52"/>
                      </a:lnTo>
                      <a:lnTo>
                        <a:pt x="122" y="58"/>
                      </a:lnTo>
                      <a:lnTo>
                        <a:pt x="132" y="60"/>
                      </a:lnTo>
                      <a:lnTo>
                        <a:pt x="136" y="56"/>
                      </a:lnTo>
                      <a:lnTo>
                        <a:pt x="142" y="62"/>
                      </a:lnTo>
                      <a:lnTo>
                        <a:pt x="138" y="68"/>
                      </a:lnTo>
                      <a:lnTo>
                        <a:pt x="130" y="72"/>
                      </a:lnTo>
                      <a:lnTo>
                        <a:pt x="126" y="78"/>
                      </a:lnTo>
                      <a:lnTo>
                        <a:pt x="124" y="90"/>
                      </a:lnTo>
                      <a:lnTo>
                        <a:pt x="118" y="90"/>
                      </a:lnTo>
                      <a:lnTo>
                        <a:pt x="106" y="84"/>
                      </a:lnTo>
                      <a:lnTo>
                        <a:pt x="92" y="80"/>
                      </a:lnTo>
                      <a:lnTo>
                        <a:pt x="84" y="88"/>
                      </a:lnTo>
                      <a:lnTo>
                        <a:pt x="72" y="88"/>
                      </a:lnTo>
                      <a:lnTo>
                        <a:pt x="44" y="88"/>
                      </a:lnTo>
                      <a:lnTo>
                        <a:pt x="32" y="84"/>
                      </a:lnTo>
                      <a:lnTo>
                        <a:pt x="32" y="74"/>
                      </a:lnTo>
                      <a:lnTo>
                        <a:pt x="16" y="72"/>
                      </a:lnTo>
                      <a:lnTo>
                        <a:pt x="8" y="60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14" y="30"/>
                      </a:lnTo>
                      <a:lnTo>
                        <a:pt x="24" y="16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95" name="Freeform 182">
                  <a:extLst>
                    <a:ext uri="{FF2B5EF4-FFF2-40B4-BE49-F238E27FC236}">
                      <a16:creationId xmlns:a16="http://schemas.microsoft.com/office/drawing/2014/main" id="{9FB703F6-A911-E84C-A674-37B328F03B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9459" y="3800602"/>
                  <a:ext cx="155575" cy="88900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46" y="8"/>
                    </a:cxn>
                    <a:cxn ang="0">
                      <a:pos x="58" y="8"/>
                    </a:cxn>
                    <a:cxn ang="0">
                      <a:pos x="66" y="0"/>
                    </a:cxn>
                    <a:cxn ang="0">
                      <a:pos x="80" y="4"/>
                    </a:cxn>
                    <a:cxn ang="0">
                      <a:pos x="92" y="10"/>
                    </a:cxn>
                    <a:cxn ang="0">
                      <a:pos x="98" y="10"/>
                    </a:cxn>
                    <a:cxn ang="0">
                      <a:pos x="98" y="14"/>
                    </a:cxn>
                    <a:cxn ang="0">
                      <a:pos x="90" y="16"/>
                    </a:cxn>
                    <a:cxn ang="0">
                      <a:pos x="90" y="28"/>
                    </a:cxn>
                    <a:cxn ang="0">
                      <a:pos x="82" y="36"/>
                    </a:cxn>
                    <a:cxn ang="0">
                      <a:pos x="84" y="38"/>
                    </a:cxn>
                    <a:cxn ang="0">
                      <a:pos x="92" y="42"/>
                    </a:cxn>
                    <a:cxn ang="0">
                      <a:pos x="90" y="46"/>
                    </a:cxn>
                    <a:cxn ang="0">
                      <a:pos x="80" y="44"/>
                    </a:cxn>
                    <a:cxn ang="0">
                      <a:pos x="72" y="42"/>
                    </a:cxn>
                    <a:cxn ang="0">
                      <a:pos x="64" y="46"/>
                    </a:cxn>
                    <a:cxn ang="0">
                      <a:pos x="60" y="52"/>
                    </a:cxn>
                    <a:cxn ang="0">
                      <a:pos x="60" y="56"/>
                    </a:cxn>
                    <a:cxn ang="0">
                      <a:pos x="52" y="56"/>
                    </a:cxn>
                    <a:cxn ang="0">
                      <a:pos x="40" y="56"/>
                    </a:cxn>
                    <a:cxn ang="0">
                      <a:pos x="30" y="52"/>
                    </a:cxn>
                    <a:cxn ang="0">
                      <a:pos x="24" y="52"/>
                    </a:cxn>
                    <a:cxn ang="0">
                      <a:pos x="14" y="54"/>
                    </a:cxn>
                    <a:cxn ang="0">
                      <a:pos x="12" y="48"/>
                    </a:cxn>
                    <a:cxn ang="0">
                      <a:pos x="6" y="42"/>
                    </a:cxn>
                    <a:cxn ang="0">
                      <a:pos x="4" y="34"/>
                    </a:cxn>
                    <a:cxn ang="0">
                      <a:pos x="10" y="22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98" h="56">
                      <a:moveTo>
                        <a:pt x="18" y="8"/>
                      </a:moveTo>
                      <a:lnTo>
                        <a:pt x="46" y="8"/>
                      </a:lnTo>
                      <a:lnTo>
                        <a:pt x="58" y="8"/>
                      </a:lnTo>
                      <a:lnTo>
                        <a:pt x="66" y="0"/>
                      </a:lnTo>
                      <a:lnTo>
                        <a:pt x="80" y="4"/>
                      </a:lnTo>
                      <a:lnTo>
                        <a:pt x="92" y="10"/>
                      </a:lnTo>
                      <a:lnTo>
                        <a:pt x="98" y="10"/>
                      </a:lnTo>
                      <a:lnTo>
                        <a:pt x="98" y="14"/>
                      </a:lnTo>
                      <a:lnTo>
                        <a:pt x="90" y="16"/>
                      </a:lnTo>
                      <a:lnTo>
                        <a:pt x="90" y="28"/>
                      </a:lnTo>
                      <a:lnTo>
                        <a:pt x="82" y="36"/>
                      </a:lnTo>
                      <a:lnTo>
                        <a:pt x="84" y="38"/>
                      </a:lnTo>
                      <a:lnTo>
                        <a:pt x="92" y="42"/>
                      </a:lnTo>
                      <a:lnTo>
                        <a:pt x="90" y="46"/>
                      </a:lnTo>
                      <a:lnTo>
                        <a:pt x="80" y="44"/>
                      </a:lnTo>
                      <a:lnTo>
                        <a:pt x="72" y="42"/>
                      </a:lnTo>
                      <a:lnTo>
                        <a:pt x="64" y="46"/>
                      </a:lnTo>
                      <a:lnTo>
                        <a:pt x="60" y="52"/>
                      </a:lnTo>
                      <a:lnTo>
                        <a:pt x="60" y="56"/>
                      </a:lnTo>
                      <a:lnTo>
                        <a:pt x="52" y="56"/>
                      </a:lnTo>
                      <a:lnTo>
                        <a:pt x="40" y="56"/>
                      </a:lnTo>
                      <a:lnTo>
                        <a:pt x="30" y="52"/>
                      </a:lnTo>
                      <a:lnTo>
                        <a:pt x="24" y="52"/>
                      </a:lnTo>
                      <a:lnTo>
                        <a:pt x="14" y="54"/>
                      </a:lnTo>
                      <a:lnTo>
                        <a:pt x="12" y="48"/>
                      </a:lnTo>
                      <a:lnTo>
                        <a:pt x="6" y="42"/>
                      </a:lnTo>
                      <a:lnTo>
                        <a:pt x="4" y="34"/>
                      </a:lnTo>
                      <a:lnTo>
                        <a:pt x="10" y="22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96" name="Freeform 183">
                  <a:extLst>
                    <a:ext uri="{FF2B5EF4-FFF2-40B4-BE49-F238E27FC236}">
                      <a16:creationId xmlns:a16="http://schemas.microsoft.com/office/drawing/2014/main" id="{E78FEFC1-6D42-944A-B8A7-EA27B4147A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14709" y="3867277"/>
                  <a:ext cx="66675" cy="4762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2" y="26"/>
                    </a:cxn>
                    <a:cxn ang="0">
                      <a:pos x="10" y="26"/>
                    </a:cxn>
                    <a:cxn ang="0">
                      <a:pos x="4" y="30"/>
                    </a:cxn>
                    <a:cxn ang="0">
                      <a:pos x="14" y="28"/>
                    </a:cxn>
                    <a:cxn ang="0">
                      <a:pos x="26" y="20"/>
                    </a:cxn>
                    <a:cxn ang="0">
                      <a:pos x="34" y="16"/>
                    </a:cxn>
                    <a:cxn ang="0">
                      <a:pos x="42" y="18"/>
                    </a:cxn>
                    <a:cxn ang="0">
                      <a:pos x="38" y="14"/>
                    </a:cxn>
                    <a:cxn ang="0">
                      <a:pos x="32" y="10"/>
                    </a:cxn>
                    <a:cxn ang="0">
                      <a:pos x="30" y="4"/>
                    </a:cxn>
                    <a:cxn ang="0">
                      <a:pos x="22" y="4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42" h="30">
                      <a:moveTo>
                        <a:pt x="0" y="14"/>
                      </a:moveTo>
                      <a:lnTo>
                        <a:pt x="0" y="20"/>
                      </a:lnTo>
                      <a:lnTo>
                        <a:pt x="2" y="26"/>
                      </a:lnTo>
                      <a:lnTo>
                        <a:pt x="10" y="26"/>
                      </a:lnTo>
                      <a:lnTo>
                        <a:pt x="4" y="30"/>
                      </a:lnTo>
                      <a:lnTo>
                        <a:pt x="14" y="28"/>
                      </a:lnTo>
                      <a:lnTo>
                        <a:pt x="26" y="20"/>
                      </a:lnTo>
                      <a:lnTo>
                        <a:pt x="34" y="16"/>
                      </a:lnTo>
                      <a:lnTo>
                        <a:pt x="42" y="18"/>
                      </a:lnTo>
                      <a:lnTo>
                        <a:pt x="38" y="14"/>
                      </a:lnTo>
                      <a:lnTo>
                        <a:pt x="32" y="10"/>
                      </a:lnTo>
                      <a:lnTo>
                        <a:pt x="30" y="4"/>
                      </a:lnTo>
                      <a:lnTo>
                        <a:pt x="2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7" name="Freeform 185">
                  <a:extLst>
                    <a:ext uri="{FF2B5EF4-FFF2-40B4-BE49-F238E27FC236}">
                      <a16:creationId xmlns:a16="http://schemas.microsoft.com/office/drawing/2014/main" id="{FAD6A1E0-32B9-D942-9A8A-13E595C90A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65484" y="3879977"/>
                  <a:ext cx="149225" cy="155575"/>
                </a:xfrm>
                <a:custGeom>
                  <a:avLst/>
                  <a:gdLst/>
                  <a:ahLst/>
                  <a:cxnLst>
                    <a:cxn ang="0">
                      <a:pos x="46" y="64"/>
                    </a:cxn>
                    <a:cxn ang="0">
                      <a:pos x="38" y="68"/>
                    </a:cxn>
                    <a:cxn ang="0">
                      <a:pos x="24" y="66"/>
                    </a:cxn>
                    <a:cxn ang="0">
                      <a:pos x="20" y="78"/>
                    </a:cxn>
                    <a:cxn ang="0">
                      <a:pos x="26" y="88"/>
                    </a:cxn>
                    <a:cxn ang="0">
                      <a:pos x="32" y="86"/>
                    </a:cxn>
                    <a:cxn ang="0">
                      <a:pos x="36" y="98"/>
                    </a:cxn>
                    <a:cxn ang="0">
                      <a:pos x="42" y="92"/>
                    </a:cxn>
                    <a:cxn ang="0">
                      <a:pos x="48" y="94"/>
                    </a:cxn>
                    <a:cxn ang="0">
                      <a:pos x="44" y="86"/>
                    </a:cxn>
                    <a:cxn ang="0">
                      <a:pos x="42" y="76"/>
                    </a:cxn>
                    <a:cxn ang="0">
                      <a:pos x="52" y="74"/>
                    </a:cxn>
                    <a:cxn ang="0">
                      <a:pos x="48" y="64"/>
                    </a:cxn>
                    <a:cxn ang="0">
                      <a:pos x="58" y="70"/>
                    </a:cxn>
                    <a:cxn ang="0">
                      <a:pos x="62" y="60"/>
                    </a:cxn>
                    <a:cxn ang="0">
                      <a:pos x="50" y="54"/>
                    </a:cxn>
                    <a:cxn ang="0">
                      <a:pos x="44" y="44"/>
                    </a:cxn>
                    <a:cxn ang="0">
                      <a:pos x="38" y="32"/>
                    </a:cxn>
                    <a:cxn ang="0">
                      <a:pos x="38" y="22"/>
                    </a:cxn>
                    <a:cxn ang="0">
                      <a:pos x="48" y="26"/>
                    </a:cxn>
                    <a:cxn ang="0">
                      <a:pos x="58" y="26"/>
                    </a:cxn>
                    <a:cxn ang="0">
                      <a:pos x="58" y="16"/>
                    </a:cxn>
                    <a:cxn ang="0">
                      <a:pos x="70" y="14"/>
                    </a:cxn>
                    <a:cxn ang="0">
                      <a:pos x="84" y="14"/>
                    </a:cxn>
                    <a:cxn ang="0">
                      <a:pos x="94" y="12"/>
                    </a:cxn>
                    <a:cxn ang="0">
                      <a:pos x="86" y="6"/>
                    </a:cxn>
                    <a:cxn ang="0">
                      <a:pos x="70" y="4"/>
                    </a:cxn>
                    <a:cxn ang="0">
                      <a:pos x="58" y="0"/>
                    </a:cxn>
                    <a:cxn ang="0">
                      <a:pos x="40" y="10"/>
                    </a:cxn>
                    <a:cxn ang="0">
                      <a:pos x="26" y="12"/>
                    </a:cxn>
                    <a:cxn ang="0">
                      <a:pos x="14" y="16"/>
                    </a:cxn>
                    <a:cxn ang="0">
                      <a:pos x="10" y="26"/>
                    </a:cxn>
                    <a:cxn ang="0">
                      <a:pos x="0" y="38"/>
                    </a:cxn>
                    <a:cxn ang="0">
                      <a:pos x="10" y="46"/>
                    </a:cxn>
                    <a:cxn ang="0">
                      <a:pos x="20" y="48"/>
                    </a:cxn>
                    <a:cxn ang="0">
                      <a:pos x="14" y="58"/>
                    </a:cxn>
                    <a:cxn ang="0">
                      <a:pos x="26" y="58"/>
                    </a:cxn>
                    <a:cxn ang="0">
                      <a:pos x="42" y="62"/>
                    </a:cxn>
                  </a:cxnLst>
                  <a:rect l="0" t="0" r="r" b="b"/>
                  <a:pathLst>
                    <a:path w="94" h="98">
                      <a:moveTo>
                        <a:pt x="42" y="62"/>
                      </a:move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38" y="68"/>
                      </a:lnTo>
                      <a:lnTo>
                        <a:pt x="30" y="66"/>
                      </a:lnTo>
                      <a:lnTo>
                        <a:pt x="24" y="66"/>
                      </a:lnTo>
                      <a:lnTo>
                        <a:pt x="20" y="70"/>
                      </a:lnTo>
                      <a:lnTo>
                        <a:pt x="20" y="78"/>
                      </a:lnTo>
                      <a:lnTo>
                        <a:pt x="26" y="82"/>
                      </a:lnTo>
                      <a:lnTo>
                        <a:pt x="26" y="88"/>
                      </a:lnTo>
                      <a:lnTo>
                        <a:pt x="28" y="92"/>
                      </a:lnTo>
                      <a:lnTo>
                        <a:pt x="32" y="86"/>
                      </a:lnTo>
                      <a:lnTo>
                        <a:pt x="34" y="90"/>
                      </a:lnTo>
                      <a:lnTo>
                        <a:pt x="36" y="98"/>
                      </a:lnTo>
                      <a:lnTo>
                        <a:pt x="42" y="96"/>
                      </a:lnTo>
                      <a:lnTo>
                        <a:pt x="42" y="92"/>
                      </a:lnTo>
                      <a:lnTo>
                        <a:pt x="46" y="98"/>
                      </a:lnTo>
                      <a:lnTo>
                        <a:pt x="48" y="94"/>
                      </a:lnTo>
                      <a:lnTo>
                        <a:pt x="48" y="90"/>
                      </a:lnTo>
                      <a:lnTo>
                        <a:pt x="44" y="86"/>
                      </a:lnTo>
                      <a:lnTo>
                        <a:pt x="40" y="80"/>
                      </a:lnTo>
                      <a:lnTo>
                        <a:pt x="42" y="76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48" y="70"/>
                      </a:lnTo>
                      <a:lnTo>
                        <a:pt x="48" y="64"/>
                      </a:lnTo>
                      <a:lnTo>
                        <a:pt x="52" y="68"/>
                      </a:lnTo>
                      <a:lnTo>
                        <a:pt x="58" y="70"/>
                      </a:lnTo>
                      <a:lnTo>
                        <a:pt x="64" y="66"/>
                      </a:lnTo>
                      <a:lnTo>
                        <a:pt x="62" y="60"/>
                      </a:lnTo>
                      <a:lnTo>
                        <a:pt x="58" y="56"/>
                      </a:lnTo>
                      <a:lnTo>
                        <a:pt x="50" y="54"/>
                      </a:lnTo>
                      <a:lnTo>
                        <a:pt x="46" y="50"/>
                      </a:lnTo>
                      <a:lnTo>
                        <a:pt x="44" y="44"/>
                      </a:lnTo>
                      <a:lnTo>
                        <a:pt x="44" y="4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8" y="22"/>
                      </a:lnTo>
                      <a:lnTo>
                        <a:pt x="44" y="20"/>
                      </a:lnTo>
                      <a:lnTo>
                        <a:pt x="48" y="26"/>
                      </a:lnTo>
                      <a:lnTo>
                        <a:pt x="56" y="28"/>
                      </a:lnTo>
                      <a:lnTo>
                        <a:pt x="58" y="26"/>
                      </a:lnTo>
                      <a:lnTo>
                        <a:pt x="60" y="22"/>
                      </a:lnTo>
                      <a:lnTo>
                        <a:pt x="58" y="16"/>
                      </a:lnTo>
                      <a:lnTo>
                        <a:pt x="64" y="16"/>
                      </a:lnTo>
                      <a:lnTo>
                        <a:pt x="70" y="14"/>
                      </a:lnTo>
                      <a:lnTo>
                        <a:pt x="78" y="14"/>
                      </a:lnTo>
                      <a:lnTo>
                        <a:pt x="84" y="14"/>
                      </a:lnTo>
                      <a:lnTo>
                        <a:pt x="90" y="14"/>
                      </a:lnTo>
                      <a:lnTo>
                        <a:pt x="94" y="12"/>
                      </a:lnTo>
                      <a:lnTo>
                        <a:pt x="94" y="6"/>
                      </a:lnTo>
                      <a:lnTo>
                        <a:pt x="86" y="6"/>
                      </a:lnTo>
                      <a:lnTo>
                        <a:pt x="74" y="6"/>
                      </a:lnTo>
                      <a:lnTo>
                        <a:pt x="70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48" y="4"/>
                      </a:lnTo>
                      <a:lnTo>
                        <a:pt x="40" y="10"/>
                      </a:lnTo>
                      <a:lnTo>
                        <a:pt x="34" y="10"/>
                      </a:lnTo>
                      <a:lnTo>
                        <a:pt x="26" y="12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2" y="34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10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14" y="52"/>
                      </a:lnTo>
                      <a:lnTo>
                        <a:pt x="14" y="58"/>
                      </a:lnTo>
                      <a:lnTo>
                        <a:pt x="18" y="6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42" y="6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98" name="Freeform 186">
                  <a:extLst>
                    <a:ext uri="{FF2B5EF4-FFF2-40B4-BE49-F238E27FC236}">
                      <a16:creationId xmlns:a16="http://schemas.microsoft.com/office/drawing/2014/main" id="{1A659565-1BDD-B24A-B7D6-4A8D59D755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46434" y="3851402"/>
                  <a:ext cx="41275" cy="889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4"/>
                    </a:cxn>
                    <a:cxn ang="0">
                      <a:pos x="6" y="0"/>
                    </a:cxn>
                    <a:cxn ang="0">
                      <a:pos x="14" y="2"/>
                    </a:cxn>
                    <a:cxn ang="0">
                      <a:pos x="22" y="8"/>
                    </a:cxn>
                    <a:cxn ang="0">
                      <a:pos x="20" y="16"/>
                    </a:cxn>
                    <a:cxn ang="0">
                      <a:pos x="20" y="22"/>
                    </a:cxn>
                    <a:cxn ang="0">
                      <a:pos x="24" y="30"/>
                    </a:cxn>
                    <a:cxn ang="0">
                      <a:pos x="26" y="34"/>
                    </a:cxn>
                    <a:cxn ang="0">
                      <a:pos x="26" y="38"/>
                    </a:cxn>
                    <a:cxn ang="0">
                      <a:pos x="22" y="44"/>
                    </a:cxn>
                    <a:cxn ang="0">
                      <a:pos x="12" y="56"/>
                    </a:cxn>
                    <a:cxn ang="0">
                      <a:pos x="2" y="40"/>
                    </a:cxn>
                    <a:cxn ang="0">
                      <a:pos x="4" y="28"/>
                    </a:cxn>
                    <a:cxn ang="0">
                      <a:pos x="2" y="1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26" h="56">
                      <a:moveTo>
                        <a:pt x="0" y="12"/>
                      </a:moveTo>
                      <a:lnTo>
                        <a:pt x="2" y="4"/>
                      </a:lnTo>
                      <a:lnTo>
                        <a:pt x="6" y="0"/>
                      </a:lnTo>
                      <a:lnTo>
                        <a:pt x="14" y="2"/>
                      </a:lnTo>
                      <a:lnTo>
                        <a:pt x="22" y="8"/>
                      </a:lnTo>
                      <a:lnTo>
                        <a:pt x="20" y="16"/>
                      </a:lnTo>
                      <a:lnTo>
                        <a:pt x="20" y="22"/>
                      </a:lnTo>
                      <a:lnTo>
                        <a:pt x="24" y="30"/>
                      </a:lnTo>
                      <a:lnTo>
                        <a:pt x="26" y="34"/>
                      </a:lnTo>
                      <a:lnTo>
                        <a:pt x="26" y="38"/>
                      </a:lnTo>
                      <a:lnTo>
                        <a:pt x="22" y="44"/>
                      </a:lnTo>
                      <a:lnTo>
                        <a:pt x="12" y="56"/>
                      </a:lnTo>
                      <a:lnTo>
                        <a:pt x="2" y="40"/>
                      </a:lnTo>
                      <a:lnTo>
                        <a:pt x="4" y="28"/>
                      </a:lnTo>
                      <a:lnTo>
                        <a:pt x="2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</p:grpSp>
          <p:grpSp>
            <p:nvGrpSpPr>
              <p:cNvPr id="132" name="South Asia, China, Indonesia, Korea and Japan">
                <a:extLst>
                  <a:ext uri="{FF2B5EF4-FFF2-40B4-BE49-F238E27FC236}">
                    <a16:creationId xmlns:a16="http://schemas.microsoft.com/office/drawing/2014/main" id="{675DBC63-FD53-B04C-9A5F-A6F3BB064A31}"/>
                  </a:ext>
                </a:extLst>
              </p:cNvPr>
              <p:cNvGrpSpPr/>
              <p:nvPr/>
            </p:nvGrpSpPr>
            <p:grpSpPr bwMode="gray">
              <a:xfrm>
                <a:off x="4929337" y="3840795"/>
                <a:ext cx="3674554" cy="2892926"/>
                <a:chOff x="6481509" y="3498977"/>
                <a:chExt cx="1946275" cy="1457326"/>
              </a:xfrm>
              <a:solidFill>
                <a:srgbClr val="D5D1C5"/>
              </a:solidFill>
            </p:grpSpPr>
            <p:sp>
              <p:nvSpPr>
                <p:cNvPr id="133" name="Freeform 229">
                  <a:extLst>
                    <a:ext uri="{FF2B5EF4-FFF2-40B4-BE49-F238E27FC236}">
                      <a16:creationId xmlns:a16="http://schemas.microsoft.com/office/drawing/2014/main" id="{5F2FF10F-BC77-D944-83A9-66260BDCC0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8759" y="4622927"/>
                  <a:ext cx="127000" cy="107950"/>
                </a:xfrm>
                <a:custGeom>
                  <a:avLst/>
                  <a:gdLst/>
                  <a:ahLst/>
                  <a:cxnLst>
                    <a:cxn ang="0">
                      <a:pos x="40" y="66"/>
                    </a:cxn>
                    <a:cxn ang="0">
                      <a:pos x="34" y="66"/>
                    </a:cxn>
                    <a:cxn ang="0">
                      <a:pos x="32" y="68"/>
                    </a:cxn>
                    <a:cxn ang="0">
                      <a:pos x="18" y="64"/>
                    </a:cxn>
                    <a:cxn ang="0">
                      <a:pos x="12" y="54"/>
                    </a:cxn>
                    <a:cxn ang="0">
                      <a:pos x="8" y="44"/>
                    </a:cxn>
                    <a:cxn ang="0">
                      <a:pos x="0" y="24"/>
                    </a:cxn>
                    <a:cxn ang="0">
                      <a:pos x="0" y="18"/>
                    </a:cxn>
                    <a:cxn ang="0">
                      <a:pos x="8" y="4"/>
                    </a:cxn>
                    <a:cxn ang="0">
                      <a:pos x="48" y="2"/>
                    </a:cxn>
                    <a:cxn ang="0">
                      <a:pos x="48" y="8"/>
                    </a:cxn>
                    <a:cxn ang="0">
                      <a:pos x="58" y="8"/>
                    </a:cxn>
                    <a:cxn ang="0">
                      <a:pos x="62" y="0"/>
                    </a:cxn>
                    <a:cxn ang="0">
                      <a:pos x="66" y="2"/>
                    </a:cxn>
                    <a:cxn ang="0">
                      <a:pos x="68" y="6"/>
                    </a:cxn>
                    <a:cxn ang="0">
                      <a:pos x="80" y="6"/>
                    </a:cxn>
                    <a:cxn ang="0">
                      <a:pos x="80" y="16"/>
                    </a:cxn>
                    <a:cxn ang="0">
                      <a:pos x="76" y="26"/>
                    </a:cxn>
                    <a:cxn ang="0">
                      <a:pos x="70" y="38"/>
                    </a:cxn>
                    <a:cxn ang="0">
                      <a:pos x="64" y="46"/>
                    </a:cxn>
                    <a:cxn ang="0">
                      <a:pos x="54" y="50"/>
                    </a:cxn>
                    <a:cxn ang="0">
                      <a:pos x="54" y="58"/>
                    </a:cxn>
                    <a:cxn ang="0">
                      <a:pos x="44" y="62"/>
                    </a:cxn>
                    <a:cxn ang="0">
                      <a:pos x="40" y="66"/>
                    </a:cxn>
                  </a:cxnLst>
                  <a:rect l="0" t="0" r="r" b="b"/>
                  <a:pathLst>
                    <a:path w="80" h="68">
                      <a:moveTo>
                        <a:pt x="40" y="66"/>
                      </a:moveTo>
                      <a:lnTo>
                        <a:pt x="34" y="66"/>
                      </a:lnTo>
                      <a:lnTo>
                        <a:pt x="32" y="68"/>
                      </a:lnTo>
                      <a:lnTo>
                        <a:pt x="18" y="64"/>
                      </a:lnTo>
                      <a:lnTo>
                        <a:pt x="12" y="54"/>
                      </a:lnTo>
                      <a:lnTo>
                        <a:pt x="8" y="4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8" y="4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58" y="8"/>
                      </a:lnTo>
                      <a:lnTo>
                        <a:pt x="62" y="0"/>
                      </a:lnTo>
                      <a:lnTo>
                        <a:pt x="66" y="2"/>
                      </a:lnTo>
                      <a:lnTo>
                        <a:pt x="68" y="6"/>
                      </a:lnTo>
                      <a:lnTo>
                        <a:pt x="80" y="6"/>
                      </a:lnTo>
                      <a:lnTo>
                        <a:pt x="80" y="16"/>
                      </a:lnTo>
                      <a:lnTo>
                        <a:pt x="76" y="26"/>
                      </a:lnTo>
                      <a:lnTo>
                        <a:pt x="70" y="38"/>
                      </a:lnTo>
                      <a:lnTo>
                        <a:pt x="64" y="46"/>
                      </a:lnTo>
                      <a:lnTo>
                        <a:pt x="54" y="50"/>
                      </a:lnTo>
                      <a:lnTo>
                        <a:pt x="54" y="58"/>
                      </a:lnTo>
                      <a:lnTo>
                        <a:pt x="44" y="62"/>
                      </a:lnTo>
                      <a:lnTo>
                        <a:pt x="40" y="6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4" name="Freeform 230">
                  <a:extLst>
                    <a:ext uri="{FF2B5EF4-FFF2-40B4-BE49-F238E27FC236}">
                      <a16:creationId xmlns:a16="http://schemas.microsoft.com/office/drawing/2014/main" id="{1EEC80AE-6E66-5743-96A7-28E03AC9B8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6929" y="4402572"/>
                  <a:ext cx="177800" cy="371475"/>
                </a:xfrm>
                <a:custGeom>
                  <a:avLst/>
                  <a:gdLst/>
                  <a:ahLst/>
                  <a:cxnLst>
                    <a:cxn ang="0">
                      <a:pos x="42" y="204"/>
                    </a:cxn>
                    <a:cxn ang="0">
                      <a:pos x="44" y="206"/>
                    </a:cxn>
                    <a:cxn ang="0">
                      <a:pos x="44" y="208"/>
                    </a:cxn>
                    <a:cxn ang="0">
                      <a:pos x="44" y="214"/>
                    </a:cxn>
                    <a:cxn ang="0">
                      <a:pos x="42" y="214"/>
                    </a:cxn>
                    <a:cxn ang="0">
                      <a:pos x="40" y="234"/>
                    </a:cxn>
                    <a:cxn ang="0">
                      <a:pos x="52" y="226"/>
                    </a:cxn>
                    <a:cxn ang="0">
                      <a:pos x="66" y="218"/>
                    </a:cxn>
                    <a:cxn ang="0">
                      <a:pos x="66" y="210"/>
                    </a:cxn>
                    <a:cxn ang="0">
                      <a:pos x="70" y="204"/>
                    </a:cxn>
                    <a:cxn ang="0">
                      <a:pos x="82" y="206"/>
                    </a:cxn>
                    <a:cxn ang="0">
                      <a:pos x="94" y="202"/>
                    </a:cxn>
                    <a:cxn ang="0">
                      <a:pos x="108" y="190"/>
                    </a:cxn>
                    <a:cxn ang="0">
                      <a:pos x="112" y="172"/>
                    </a:cxn>
                    <a:cxn ang="0">
                      <a:pos x="108" y="152"/>
                    </a:cxn>
                    <a:cxn ang="0">
                      <a:pos x="104" y="138"/>
                    </a:cxn>
                    <a:cxn ang="0">
                      <a:pos x="100" y="122"/>
                    </a:cxn>
                    <a:cxn ang="0">
                      <a:pos x="60" y="78"/>
                    </a:cxn>
                    <a:cxn ang="0">
                      <a:pos x="54" y="70"/>
                    </a:cxn>
                    <a:cxn ang="0">
                      <a:pos x="62" y="50"/>
                    </a:cxn>
                    <a:cxn ang="0">
                      <a:pos x="74" y="34"/>
                    </a:cxn>
                    <a:cxn ang="0">
                      <a:pos x="82" y="32"/>
                    </a:cxn>
                    <a:cxn ang="0">
                      <a:pos x="80" y="24"/>
                    </a:cxn>
                    <a:cxn ang="0">
                      <a:pos x="70" y="20"/>
                    </a:cxn>
                    <a:cxn ang="0">
                      <a:pos x="68" y="6"/>
                    </a:cxn>
                    <a:cxn ang="0">
                      <a:pos x="58" y="4"/>
                    </a:cxn>
                    <a:cxn ang="0">
                      <a:pos x="50" y="0"/>
                    </a:cxn>
                    <a:cxn ang="0">
                      <a:pos x="44" y="0"/>
                    </a:cxn>
                    <a:cxn ang="0">
                      <a:pos x="34" y="6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10" y="24"/>
                    </a:cxn>
                    <a:cxn ang="0">
                      <a:pos x="12" y="38"/>
                    </a:cxn>
                    <a:cxn ang="0">
                      <a:pos x="34" y="36"/>
                    </a:cxn>
                    <a:cxn ang="0">
                      <a:pos x="40" y="46"/>
                    </a:cxn>
                    <a:cxn ang="0">
                      <a:pos x="42" y="56"/>
                    </a:cxn>
                    <a:cxn ang="0">
                      <a:pos x="28" y="56"/>
                    </a:cxn>
                    <a:cxn ang="0">
                      <a:pos x="26" y="66"/>
                    </a:cxn>
                    <a:cxn ang="0">
                      <a:pos x="34" y="70"/>
                    </a:cxn>
                    <a:cxn ang="0">
                      <a:pos x="62" y="96"/>
                    </a:cxn>
                    <a:cxn ang="0">
                      <a:pos x="80" y="116"/>
                    </a:cxn>
                    <a:cxn ang="0">
                      <a:pos x="84" y="130"/>
                    </a:cxn>
                    <a:cxn ang="0">
                      <a:pos x="82" y="144"/>
                    </a:cxn>
                    <a:cxn ang="0">
                      <a:pos x="82" y="152"/>
                    </a:cxn>
                    <a:cxn ang="0">
                      <a:pos x="78" y="164"/>
                    </a:cxn>
                    <a:cxn ang="0">
                      <a:pos x="72" y="176"/>
                    </a:cxn>
                    <a:cxn ang="0">
                      <a:pos x="66" y="184"/>
                    </a:cxn>
                    <a:cxn ang="0">
                      <a:pos x="56" y="188"/>
                    </a:cxn>
                    <a:cxn ang="0">
                      <a:pos x="56" y="196"/>
                    </a:cxn>
                    <a:cxn ang="0">
                      <a:pos x="46" y="200"/>
                    </a:cxn>
                    <a:cxn ang="0">
                      <a:pos x="42" y="204"/>
                    </a:cxn>
                  </a:cxnLst>
                  <a:rect l="0" t="0" r="r" b="b"/>
                  <a:pathLst>
                    <a:path w="112" h="234">
                      <a:moveTo>
                        <a:pt x="42" y="204"/>
                      </a:moveTo>
                      <a:lnTo>
                        <a:pt x="44" y="206"/>
                      </a:lnTo>
                      <a:lnTo>
                        <a:pt x="44" y="208"/>
                      </a:lnTo>
                      <a:lnTo>
                        <a:pt x="44" y="214"/>
                      </a:lnTo>
                      <a:lnTo>
                        <a:pt x="42" y="214"/>
                      </a:lnTo>
                      <a:lnTo>
                        <a:pt x="40" y="234"/>
                      </a:lnTo>
                      <a:lnTo>
                        <a:pt x="52" y="226"/>
                      </a:lnTo>
                      <a:lnTo>
                        <a:pt x="66" y="218"/>
                      </a:lnTo>
                      <a:lnTo>
                        <a:pt x="66" y="210"/>
                      </a:lnTo>
                      <a:lnTo>
                        <a:pt x="70" y="204"/>
                      </a:lnTo>
                      <a:lnTo>
                        <a:pt x="82" y="206"/>
                      </a:lnTo>
                      <a:lnTo>
                        <a:pt x="94" y="202"/>
                      </a:lnTo>
                      <a:lnTo>
                        <a:pt x="108" y="190"/>
                      </a:lnTo>
                      <a:lnTo>
                        <a:pt x="112" y="172"/>
                      </a:lnTo>
                      <a:lnTo>
                        <a:pt x="108" y="152"/>
                      </a:lnTo>
                      <a:lnTo>
                        <a:pt x="104" y="138"/>
                      </a:lnTo>
                      <a:lnTo>
                        <a:pt x="100" y="122"/>
                      </a:lnTo>
                      <a:lnTo>
                        <a:pt x="60" y="78"/>
                      </a:lnTo>
                      <a:lnTo>
                        <a:pt x="54" y="70"/>
                      </a:lnTo>
                      <a:lnTo>
                        <a:pt x="62" y="50"/>
                      </a:lnTo>
                      <a:lnTo>
                        <a:pt x="74" y="34"/>
                      </a:lnTo>
                      <a:lnTo>
                        <a:pt x="82" y="32"/>
                      </a:lnTo>
                      <a:lnTo>
                        <a:pt x="80" y="24"/>
                      </a:lnTo>
                      <a:lnTo>
                        <a:pt x="70" y="20"/>
                      </a:lnTo>
                      <a:lnTo>
                        <a:pt x="68" y="6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4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10" y="24"/>
                      </a:lnTo>
                      <a:lnTo>
                        <a:pt x="12" y="38"/>
                      </a:lnTo>
                      <a:lnTo>
                        <a:pt x="34" y="36"/>
                      </a:lnTo>
                      <a:lnTo>
                        <a:pt x="40" y="46"/>
                      </a:lnTo>
                      <a:lnTo>
                        <a:pt x="42" y="56"/>
                      </a:lnTo>
                      <a:lnTo>
                        <a:pt x="28" y="56"/>
                      </a:lnTo>
                      <a:lnTo>
                        <a:pt x="26" y="66"/>
                      </a:lnTo>
                      <a:lnTo>
                        <a:pt x="34" y="70"/>
                      </a:lnTo>
                      <a:lnTo>
                        <a:pt x="62" y="96"/>
                      </a:lnTo>
                      <a:lnTo>
                        <a:pt x="80" y="116"/>
                      </a:lnTo>
                      <a:lnTo>
                        <a:pt x="84" y="130"/>
                      </a:lnTo>
                      <a:lnTo>
                        <a:pt x="82" y="144"/>
                      </a:lnTo>
                      <a:lnTo>
                        <a:pt x="82" y="152"/>
                      </a:lnTo>
                      <a:lnTo>
                        <a:pt x="78" y="164"/>
                      </a:lnTo>
                      <a:lnTo>
                        <a:pt x="72" y="176"/>
                      </a:lnTo>
                      <a:lnTo>
                        <a:pt x="66" y="184"/>
                      </a:lnTo>
                      <a:lnTo>
                        <a:pt x="56" y="188"/>
                      </a:lnTo>
                      <a:lnTo>
                        <a:pt x="56" y="196"/>
                      </a:lnTo>
                      <a:lnTo>
                        <a:pt x="46" y="200"/>
                      </a:lnTo>
                      <a:lnTo>
                        <a:pt x="42" y="20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5" name="Freeform 231">
                  <a:extLst>
                    <a:ext uri="{FF2B5EF4-FFF2-40B4-BE49-F238E27FC236}">
                      <a16:creationId xmlns:a16="http://schemas.microsoft.com/office/drawing/2014/main" id="{894969A4-99AC-2F48-93B0-A9007D204F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22809" y="4045077"/>
                  <a:ext cx="60325" cy="57150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2" y="28"/>
                    </a:cxn>
                    <a:cxn ang="0">
                      <a:pos x="2" y="22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20" y="0"/>
                    </a:cxn>
                    <a:cxn ang="0">
                      <a:pos x="28" y="6"/>
                    </a:cxn>
                    <a:cxn ang="0">
                      <a:pos x="38" y="12"/>
                    </a:cxn>
                    <a:cxn ang="0">
                      <a:pos x="38" y="20"/>
                    </a:cxn>
                    <a:cxn ang="0">
                      <a:pos x="32" y="26"/>
                    </a:cxn>
                    <a:cxn ang="0">
                      <a:pos x="24" y="30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38" h="36">
                      <a:moveTo>
                        <a:pt x="14" y="36"/>
                      </a:moveTo>
                      <a:lnTo>
                        <a:pt x="12" y="28"/>
                      </a:lnTo>
                      <a:lnTo>
                        <a:pt x="2" y="22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20" y="0"/>
                      </a:lnTo>
                      <a:lnTo>
                        <a:pt x="28" y="6"/>
                      </a:lnTo>
                      <a:lnTo>
                        <a:pt x="38" y="12"/>
                      </a:lnTo>
                      <a:lnTo>
                        <a:pt x="38" y="20"/>
                      </a:lnTo>
                      <a:lnTo>
                        <a:pt x="32" y="26"/>
                      </a:lnTo>
                      <a:lnTo>
                        <a:pt x="24" y="30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6" name="Freeform 232">
                  <a:extLst>
                    <a:ext uri="{FF2B5EF4-FFF2-40B4-BE49-F238E27FC236}">
                      <a16:creationId xmlns:a16="http://schemas.microsoft.com/office/drawing/2014/main" id="{82C05E1D-D23D-1A49-BD5F-D301ACC4D8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73609" y="4200652"/>
                  <a:ext cx="206375" cy="114300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30" y="0"/>
                    </a:cxn>
                    <a:cxn ang="0">
                      <a:pos x="44" y="14"/>
                    </a:cxn>
                    <a:cxn ang="0">
                      <a:pos x="60" y="22"/>
                    </a:cxn>
                    <a:cxn ang="0">
                      <a:pos x="72" y="30"/>
                    </a:cxn>
                    <a:cxn ang="0">
                      <a:pos x="88" y="40"/>
                    </a:cxn>
                    <a:cxn ang="0">
                      <a:pos x="104" y="44"/>
                    </a:cxn>
                    <a:cxn ang="0">
                      <a:pos x="128" y="46"/>
                    </a:cxn>
                    <a:cxn ang="0">
                      <a:pos x="128" y="58"/>
                    </a:cxn>
                    <a:cxn ang="0">
                      <a:pos x="130" y="70"/>
                    </a:cxn>
                    <a:cxn ang="0">
                      <a:pos x="102" y="72"/>
                    </a:cxn>
                    <a:cxn ang="0">
                      <a:pos x="88" y="66"/>
                    </a:cxn>
                    <a:cxn ang="0">
                      <a:pos x="72" y="54"/>
                    </a:cxn>
                    <a:cxn ang="0">
                      <a:pos x="48" y="52"/>
                    </a:cxn>
                    <a:cxn ang="0">
                      <a:pos x="34" y="46"/>
                    </a:cxn>
                    <a:cxn ang="0">
                      <a:pos x="20" y="36"/>
                    </a:cxn>
                    <a:cxn ang="0">
                      <a:pos x="0" y="30"/>
                    </a:cxn>
                    <a:cxn ang="0">
                      <a:pos x="4" y="14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130" h="72">
                      <a:moveTo>
                        <a:pt x="16" y="6"/>
                      </a:moveTo>
                      <a:lnTo>
                        <a:pt x="30" y="0"/>
                      </a:lnTo>
                      <a:lnTo>
                        <a:pt x="44" y="14"/>
                      </a:lnTo>
                      <a:lnTo>
                        <a:pt x="60" y="22"/>
                      </a:lnTo>
                      <a:lnTo>
                        <a:pt x="72" y="30"/>
                      </a:lnTo>
                      <a:lnTo>
                        <a:pt x="88" y="40"/>
                      </a:lnTo>
                      <a:lnTo>
                        <a:pt x="104" y="44"/>
                      </a:lnTo>
                      <a:lnTo>
                        <a:pt x="128" y="46"/>
                      </a:lnTo>
                      <a:lnTo>
                        <a:pt x="128" y="58"/>
                      </a:lnTo>
                      <a:lnTo>
                        <a:pt x="130" y="70"/>
                      </a:lnTo>
                      <a:lnTo>
                        <a:pt x="102" y="72"/>
                      </a:lnTo>
                      <a:lnTo>
                        <a:pt x="88" y="66"/>
                      </a:lnTo>
                      <a:lnTo>
                        <a:pt x="72" y="54"/>
                      </a:lnTo>
                      <a:lnTo>
                        <a:pt x="48" y="52"/>
                      </a:lnTo>
                      <a:lnTo>
                        <a:pt x="34" y="46"/>
                      </a:lnTo>
                      <a:lnTo>
                        <a:pt x="20" y="36"/>
                      </a:lnTo>
                      <a:lnTo>
                        <a:pt x="0" y="30"/>
                      </a:lnTo>
                      <a:lnTo>
                        <a:pt x="4" y="14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7" name="Freeform 233">
                  <a:extLst>
                    <a:ext uri="{FF2B5EF4-FFF2-40B4-BE49-F238E27FC236}">
                      <a16:creationId xmlns:a16="http://schemas.microsoft.com/office/drawing/2014/main" id="{1CD7A67A-47CD-ED48-8412-A53F21A4FB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02209" y="4264152"/>
                  <a:ext cx="79375" cy="4127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6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8" y="24"/>
                    </a:cxn>
                    <a:cxn ang="0">
                      <a:pos x="16" y="26"/>
                    </a:cxn>
                    <a:cxn ang="0">
                      <a:pos x="32" y="24"/>
                    </a:cxn>
                    <a:cxn ang="0">
                      <a:pos x="46" y="22"/>
                    </a:cxn>
                    <a:cxn ang="0">
                      <a:pos x="50" y="16"/>
                    </a:cxn>
                    <a:cxn ang="0">
                      <a:pos x="46" y="6"/>
                    </a:cxn>
                    <a:cxn ang="0">
                      <a:pos x="32" y="4"/>
                    </a:cxn>
                    <a:cxn ang="0">
                      <a:pos x="2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50" h="26">
                      <a:moveTo>
                        <a:pt x="10" y="0"/>
                      </a:move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8" y="24"/>
                      </a:lnTo>
                      <a:lnTo>
                        <a:pt x="16" y="26"/>
                      </a:lnTo>
                      <a:lnTo>
                        <a:pt x="32" y="24"/>
                      </a:lnTo>
                      <a:lnTo>
                        <a:pt x="46" y="22"/>
                      </a:lnTo>
                      <a:lnTo>
                        <a:pt x="50" y="16"/>
                      </a:lnTo>
                      <a:lnTo>
                        <a:pt x="46" y="6"/>
                      </a:lnTo>
                      <a:lnTo>
                        <a:pt x="32" y="4"/>
                      </a:lnTo>
                      <a:lnTo>
                        <a:pt x="2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8" name="Freeform 234">
                  <a:extLst>
                    <a:ext uri="{FF2B5EF4-FFF2-40B4-BE49-F238E27FC236}">
                      <a16:creationId xmlns:a16="http://schemas.microsoft.com/office/drawing/2014/main" id="{0F64D7F3-1022-2044-AE73-F335CCA470D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79984" y="4311777"/>
                  <a:ext cx="111125" cy="142875"/>
                </a:xfrm>
                <a:custGeom>
                  <a:avLst/>
                  <a:gdLst/>
                  <a:ahLst/>
                  <a:cxnLst>
                    <a:cxn ang="0">
                      <a:pos x="14" y="74"/>
                    </a:cxn>
                    <a:cxn ang="0">
                      <a:pos x="10" y="50"/>
                    </a:cxn>
                    <a:cxn ang="0">
                      <a:pos x="8" y="38"/>
                    </a:cxn>
                    <a:cxn ang="0">
                      <a:pos x="2" y="34"/>
                    </a:cxn>
                    <a:cxn ang="0">
                      <a:pos x="0" y="26"/>
                    </a:cxn>
                    <a:cxn ang="0">
                      <a:pos x="12" y="20"/>
                    </a:cxn>
                    <a:cxn ang="0">
                      <a:pos x="4" y="12"/>
                    </a:cxn>
                    <a:cxn ang="0">
                      <a:pos x="4" y="6"/>
                    </a:cxn>
                    <a:cxn ang="0">
                      <a:pos x="10" y="0"/>
                    </a:cxn>
                    <a:cxn ang="0">
                      <a:pos x="14" y="6"/>
                    </a:cxn>
                    <a:cxn ang="0">
                      <a:pos x="24" y="10"/>
                    </a:cxn>
                    <a:cxn ang="0">
                      <a:pos x="30" y="22"/>
                    </a:cxn>
                    <a:cxn ang="0">
                      <a:pos x="64" y="22"/>
                    </a:cxn>
                    <a:cxn ang="0">
                      <a:pos x="64" y="34"/>
                    </a:cxn>
                    <a:cxn ang="0">
                      <a:pos x="56" y="38"/>
                    </a:cxn>
                    <a:cxn ang="0">
                      <a:pos x="52" y="40"/>
                    </a:cxn>
                    <a:cxn ang="0">
                      <a:pos x="48" y="46"/>
                    </a:cxn>
                    <a:cxn ang="0">
                      <a:pos x="48" y="50"/>
                    </a:cxn>
                    <a:cxn ang="0">
                      <a:pos x="48" y="54"/>
                    </a:cxn>
                    <a:cxn ang="0">
                      <a:pos x="56" y="58"/>
                    </a:cxn>
                    <a:cxn ang="0">
                      <a:pos x="60" y="46"/>
                    </a:cxn>
                    <a:cxn ang="0">
                      <a:pos x="70" y="48"/>
                    </a:cxn>
                    <a:cxn ang="0">
                      <a:pos x="68" y="60"/>
                    </a:cxn>
                    <a:cxn ang="0">
                      <a:pos x="68" y="70"/>
                    </a:cxn>
                    <a:cxn ang="0">
                      <a:pos x="70" y="76"/>
                    </a:cxn>
                    <a:cxn ang="0">
                      <a:pos x="70" y="86"/>
                    </a:cxn>
                    <a:cxn ang="0">
                      <a:pos x="64" y="90"/>
                    </a:cxn>
                    <a:cxn ang="0">
                      <a:pos x="60" y="82"/>
                    </a:cxn>
                    <a:cxn ang="0">
                      <a:pos x="58" y="68"/>
                    </a:cxn>
                    <a:cxn ang="0">
                      <a:pos x="54" y="64"/>
                    </a:cxn>
                    <a:cxn ang="0">
                      <a:pos x="48" y="62"/>
                    </a:cxn>
                    <a:cxn ang="0">
                      <a:pos x="40" y="56"/>
                    </a:cxn>
                    <a:cxn ang="0">
                      <a:pos x="36" y="62"/>
                    </a:cxn>
                    <a:cxn ang="0">
                      <a:pos x="36" y="74"/>
                    </a:cxn>
                    <a:cxn ang="0">
                      <a:pos x="26" y="74"/>
                    </a:cxn>
                    <a:cxn ang="0">
                      <a:pos x="14" y="74"/>
                    </a:cxn>
                  </a:cxnLst>
                  <a:rect l="0" t="0" r="r" b="b"/>
                  <a:pathLst>
                    <a:path w="70" h="90">
                      <a:moveTo>
                        <a:pt x="14" y="74"/>
                      </a:moveTo>
                      <a:lnTo>
                        <a:pt x="10" y="50"/>
                      </a:lnTo>
                      <a:lnTo>
                        <a:pt x="8" y="38"/>
                      </a:lnTo>
                      <a:lnTo>
                        <a:pt x="2" y="34"/>
                      </a:lnTo>
                      <a:lnTo>
                        <a:pt x="0" y="26"/>
                      </a:lnTo>
                      <a:lnTo>
                        <a:pt x="12" y="20"/>
                      </a:lnTo>
                      <a:lnTo>
                        <a:pt x="4" y="12"/>
                      </a:lnTo>
                      <a:lnTo>
                        <a:pt x="4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24" y="10"/>
                      </a:lnTo>
                      <a:lnTo>
                        <a:pt x="30" y="22"/>
                      </a:lnTo>
                      <a:lnTo>
                        <a:pt x="64" y="22"/>
                      </a:lnTo>
                      <a:lnTo>
                        <a:pt x="64" y="34"/>
                      </a:lnTo>
                      <a:lnTo>
                        <a:pt x="56" y="38"/>
                      </a:lnTo>
                      <a:lnTo>
                        <a:pt x="52" y="40"/>
                      </a:lnTo>
                      <a:lnTo>
                        <a:pt x="48" y="46"/>
                      </a:lnTo>
                      <a:lnTo>
                        <a:pt x="48" y="50"/>
                      </a:lnTo>
                      <a:lnTo>
                        <a:pt x="48" y="54"/>
                      </a:lnTo>
                      <a:lnTo>
                        <a:pt x="56" y="58"/>
                      </a:lnTo>
                      <a:lnTo>
                        <a:pt x="60" y="46"/>
                      </a:lnTo>
                      <a:lnTo>
                        <a:pt x="70" y="48"/>
                      </a:lnTo>
                      <a:lnTo>
                        <a:pt x="68" y="60"/>
                      </a:lnTo>
                      <a:lnTo>
                        <a:pt x="68" y="70"/>
                      </a:lnTo>
                      <a:lnTo>
                        <a:pt x="70" y="76"/>
                      </a:lnTo>
                      <a:lnTo>
                        <a:pt x="70" y="86"/>
                      </a:lnTo>
                      <a:lnTo>
                        <a:pt x="64" y="90"/>
                      </a:lnTo>
                      <a:lnTo>
                        <a:pt x="60" y="82"/>
                      </a:lnTo>
                      <a:lnTo>
                        <a:pt x="58" y="68"/>
                      </a:lnTo>
                      <a:lnTo>
                        <a:pt x="54" y="64"/>
                      </a:lnTo>
                      <a:lnTo>
                        <a:pt x="48" y="62"/>
                      </a:lnTo>
                      <a:lnTo>
                        <a:pt x="40" y="56"/>
                      </a:lnTo>
                      <a:lnTo>
                        <a:pt x="36" y="62"/>
                      </a:lnTo>
                      <a:lnTo>
                        <a:pt x="36" y="74"/>
                      </a:lnTo>
                      <a:lnTo>
                        <a:pt x="26" y="74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39" name="Freeform 235">
                  <a:extLst>
                    <a:ext uri="{FF2B5EF4-FFF2-40B4-BE49-F238E27FC236}">
                      <a16:creationId xmlns:a16="http://schemas.microsoft.com/office/drawing/2014/main" id="{D3F8DF9F-D4F4-1046-A351-59E61B7CA5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70434" y="4743216"/>
                  <a:ext cx="50800" cy="9207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6" y="12"/>
                    </a:cxn>
                    <a:cxn ang="0">
                      <a:pos x="26" y="26"/>
                    </a:cxn>
                    <a:cxn ang="0">
                      <a:pos x="32" y="40"/>
                    </a:cxn>
                    <a:cxn ang="0">
                      <a:pos x="26" y="56"/>
                    </a:cxn>
                    <a:cxn ang="0">
                      <a:pos x="16" y="58"/>
                    </a:cxn>
                    <a:cxn ang="0">
                      <a:pos x="6" y="56"/>
                    </a:cxn>
                    <a:cxn ang="0">
                      <a:pos x="0" y="44"/>
                    </a:cxn>
                    <a:cxn ang="0">
                      <a:pos x="0" y="26"/>
                    </a:cxn>
                    <a:cxn ang="0">
                      <a:pos x="4" y="1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2" h="58">
                      <a:moveTo>
                        <a:pt x="6" y="0"/>
                      </a:moveTo>
                      <a:lnTo>
                        <a:pt x="16" y="12"/>
                      </a:lnTo>
                      <a:lnTo>
                        <a:pt x="26" y="26"/>
                      </a:lnTo>
                      <a:lnTo>
                        <a:pt x="32" y="40"/>
                      </a:lnTo>
                      <a:lnTo>
                        <a:pt x="26" y="56"/>
                      </a:lnTo>
                      <a:lnTo>
                        <a:pt x="16" y="58"/>
                      </a:lnTo>
                      <a:lnTo>
                        <a:pt x="6" y="56"/>
                      </a:lnTo>
                      <a:lnTo>
                        <a:pt x="0" y="44"/>
                      </a:lnTo>
                      <a:lnTo>
                        <a:pt x="0" y="26"/>
                      </a:lnTo>
                      <a:lnTo>
                        <a:pt x="4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0" name="Freeform 236">
                  <a:extLst>
                    <a:ext uri="{FF2B5EF4-FFF2-40B4-BE49-F238E27FC236}">
                      <a16:creationId xmlns:a16="http://schemas.microsoft.com/office/drawing/2014/main" id="{255F6F73-47CF-DB4B-A377-099AFC44B6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81509" y="4054602"/>
                  <a:ext cx="730250" cy="736600"/>
                </a:xfrm>
                <a:custGeom>
                  <a:avLst/>
                  <a:gdLst/>
                  <a:ahLst/>
                  <a:cxnLst>
                    <a:cxn ang="0">
                      <a:pos x="14" y="196"/>
                    </a:cxn>
                    <a:cxn ang="0">
                      <a:pos x="40" y="196"/>
                    </a:cxn>
                    <a:cxn ang="0">
                      <a:pos x="24" y="158"/>
                    </a:cxn>
                    <a:cxn ang="0">
                      <a:pos x="26" y="136"/>
                    </a:cxn>
                    <a:cxn ang="0">
                      <a:pos x="54" y="138"/>
                    </a:cxn>
                    <a:cxn ang="0">
                      <a:pos x="106" y="62"/>
                    </a:cxn>
                    <a:cxn ang="0">
                      <a:pos x="118" y="22"/>
                    </a:cxn>
                    <a:cxn ang="0">
                      <a:pos x="152" y="2"/>
                    </a:cxn>
                    <a:cxn ang="0">
                      <a:pos x="166" y="30"/>
                    </a:cxn>
                    <a:cxn ang="0">
                      <a:pos x="176" y="56"/>
                    </a:cxn>
                    <a:cxn ang="0">
                      <a:pos x="162" y="76"/>
                    </a:cxn>
                    <a:cxn ang="0">
                      <a:pos x="188" y="106"/>
                    </a:cxn>
                    <a:cxn ang="0">
                      <a:pos x="232" y="144"/>
                    </a:cxn>
                    <a:cxn ang="0">
                      <a:pos x="286" y="164"/>
                    </a:cxn>
                    <a:cxn ang="0">
                      <a:pos x="328" y="138"/>
                    </a:cxn>
                    <a:cxn ang="0">
                      <a:pos x="336" y="156"/>
                    </a:cxn>
                    <a:cxn ang="0">
                      <a:pos x="378" y="148"/>
                    </a:cxn>
                    <a:cxn ang="0">
                      <a:pos x="394" y="122"/>
                    </a:cxn>
                    <a:cxn ang="0">
                      <a:pos x="434" y="114"/>
                    </a:cxn>
                    <a:cxn ang="0">
                      <a:pos x="460" y="128"/>
                    </a:cxn>
                    <a:cxn ang="0">
                      <a:pos x="440" y="148"/>
                    </a:cxn>
                    <a:cxn ang="0">
                      <a:pos x="414" y="182"/>
                    </a:cxn>
                    <a:cxn ang="0">
                      <a:pos x="390" y="232"/>
                    </a:cxn>
                    <a:cxn ang="0">
                      <a:pos x="382" y="222"/>
                    </a:cxn>
                    <a:cxn ang="0">
                      <a:pos x="370" y="220"/>
                    </a:cxn>
                    <a:cxn ang="0">
                      <a:pos x="366" y="202"/>
                    </a:cxn>
                    <a:cxn ang="0">
                      <a:pos x="378" y="184"/>
                    </a:cxn>
                    <a:cxn ang="0">
                      <a:pos x="328" y="168"/>
                    </a:cxn>
                    <a:cxn ang="0">
                      <a:pos x="318" y="174"/>
                    </a:cxn>
                    <a:cxn ang="0">
                      <a:pos x="316" y="196"/>
                    </a:cxn>
                    <a:cxn ang="0">
                      <a:pos x="328" y="236"/>
                    </a:cxn>
                    <a:cxn ang="0">
                      <a:pos x="290" y="262"/>
                    </a:cxn>
                    <a:cxn ang="0">
                      <a:pos x="258" y="290"/>
                    </a:cxn>
                    <a:cxn ang="0">
                      <a:pos x="218" y="320"/>
                    </a:cxn>
                    <a:cxn ang="0">
                      <a:pos x="202" y="340"/>
                    </a:cxn>
                    <a:cxn ang="0">
                      <a:pos x="188" y="368"/>
                    </a:cxn>
                    <a:cxn ang="0">
                      <a:pos x="180" y="404"/>
                    </a:cxn>
                    <a:cxn ang="0">
                      <a:pos x="170" y="446"/>
                    </a:cxn>
                    <a:cxn ang="0">
                      <a:pos x="148" y="464"/>
                    </a:cxn>
                    <a:cxn ang="0">
                      <a:pos x="126" y="428"/>
                    </a:cxn>
                    <a:cxn ang="0">
                      <a:pos x="80" y="330"/>
                    </a:cxn>
                    <a:cxn ang="0">
                      <a:pos x="74" y="254"/>
                    </a:cxn>
                    <a:cxn ang="0">
                      <a:pos x="60" y="234"/>
                    </a:cxn>
                    <a:cxn ang="0">
                      <a:pos x="38" y="260"/>
                    </a:cxn>
                    <a:cxn ang="0">
                      <a:pos x="10" y="232"/>
                    </a:cxn>
                    <a:cxn ang="0">
                      <a:pos x="24" y="222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460" h="464">
                      <a:moveTo>
                        <a:pt x="0" y="208"/>
                      </a:moveTo>
                      <a:lnTo>
                        <a:pt x="6" y="196"/>
                      </a:lnTo>
                      <a:lnTo>
                        <a:pt x="14" y="196"/>
                      </a:lnTo>
                      <a:lnTo>
                        <a:pt x="22" y="202"/>
                      </a:lnTo>
                      <a:lnTo>
                        <a:pt x="26" y="196"/>
                      </a:lnTo>
                      <a:lnTo>
                        <a:pt x="40" y="196"/>
                      </a:lnTo>
                      <a:lnTo>
                        <a:pt x="40" y="186"/>
                      </a:lnTo>
                      <a:lnTo>
                        <a:pt x="28" y="172"/>
                      </a:lnTo>
                      <a:lnTo>
                        <a:pt x="24" y="158"/>
                      </a:lnTo>
                      <a:lnTo>
                        <a:pt x="16" y="158"/>
                      </a:lnTo>
                      <a:lnTo>
                        <a:pt x="16" y="148"/>
                      </a:lnTo>
                      <a:lnTo>
                        <a:pt x="26" y="136"/>
                      </a:lnTo>
                      <a:lnTo>
                        <a:pt x="34" y="136"/>
                      </a:lnTo>
                      <a:lnTo>
                        <a:pt x="42" y="140"/>
                      </a:lnTo>
                      <a:lnTo>
                        <a:pt x="54" y="138"/>
                      </a:lnTo>
                      <a:lnTo>
                        <a:pt x="98" y="82"/>
                      </a:lnTo>
                      <a:lnTo>
                        <a:pt x="100" y="68"/>
                      </a:lnTo>
                      <a:lnTo>
                        <a:pt x="106" y="62"/>
                      </a:lnTo>
                      <a:lnTo>
                        <a:pt x="90" y="48"/>
                      </a:lnTo>
                      <a:lnTo>
                        <a:pt x="88" y="18"/>
                      </a:lnTo>
                      <a:lnTo>
                        <a:pt x="118" y="22"/>
                      </a:lnTo>
                      <a:lnTo>
                        <a:pt x="134" y="18"/>
                      </a:lnTo>
                      <a:lnTo>
                        <a:pt x="140" y="0"/>
                      </a:lnTo>
                      <a:lnTo>
                        <a:pt x="152" y="2"/>
                      </a:lnTo>
                      <a:lnTo>
                        <a:pt x="154" y="16"/>
                      </a:lnTo>
                      <a:lnTo>
                        <a:pt x="164" y="22"/>
                      </a:lnTo>
                      <a:lnTo>
                        <a:pt x="166" y="30"/>
                      </a:lnTo>
                      <a:lnTo>
                        <a:pt x="166" y="40"/>
                      </a:lnTo>
                      <a:lnTo>
                        <a:pt x="178" y="48"/>
                      </a:lnTo>
                      <a:lnTo>
                        <a:pt x="176" y="56"/>
                      </a:lnTo>
                      <a:lnTo>
                        <a:pt x="166" y="58"/>
                      </a:lnTo>
                      <a:lnTo>
                        <a:pt x="162" y="68"/>
                      </a:lnTo>
                      <a:lnTo>
                        <a:pt x="162" y="76"/>
                      </a:lnTo>
                      <a:lnTo>
                        <a:pt x="188" y="88"/>
                      </a:lnTo>
                      <a:lnTo>
                        <a:pt x="200" y="98"/>
                      </a:lnTo>
                      <a:lnTo>
                        <a:pt x="188" y="106"/>
                      </a:lnTo>
                      <a:lnTo>
                        <a:pt x="184" y="122"/>
                      </a:lnTo>
                      <a:lnTo>
                        <a:pt x="204" y="128"/>
                      </a:lnTo>
                      <a:lnTo>
                        <a:pt x="232" y="144"/>
                      </a:lnTo>
                      <a:lnTo>
                        <a:pt x="256" y="146"/>
                      </a:lnTo>
                      <a:lnTo>
                        <a:pt x="272" y="158"/>
                      </a:lnTo>
                      <a:lnTo>
                        <a:pt x="286" y="164"/>
                      </a:lnTo>
                      <a:lnTo>
                        <a:pt x="314" y="162"/>
                      </a:lnTo>
                      <a:lnTo>
                        <a:pt x="312" y="138"/>
                      </a:lnTo>
                      <a:lnTo>
                        <a:pt x="328" y="138"/>
                      </a:lnTo>
                      <a:lnTo>
                        <a:pt x="328" y="146"/>
                      </a:lnTo>
                      <a:lnTo>
                        <a:pt x="330" y="152"/>
                      </a:lnTo>
                      <a:lnTo>
                        <a:pt x="336" y="156"/>
                      </a:lnTo>
                      <a:lnTo>
                        <a:pt x="344" y="158"/>
                      </a:lnTo>
                      <a:lnTo>
                        <a:pt x="374" y="154"/>
                      </a:lnTo>
                      <a:lnTo>
                        <a:pt x="378" y="148"/>
                      </a:lnTo>
                      <a:lnTo>
                        <a:pt x="374" y="138"/>
                      </a:lnTo>
                      <a:lnTo>
                        <a:pt x="384" y="136"/>
                      </a:lnTo>
                      <a:lnTo>
                        <a:pt x="394" y="122"/>
                      </a:lnTo>
                      <a:lnTo>
                        <a:pt x="406" y="122"/>
                      </a:lnTo>
                      <a:lnTo>
                        <a:pt x="412" y="114"/>
                      </a:lnTo>
                      <a:lnTo>
                        <a:pt x="434" y="114"/>
                      </a:lnTo>
                      <a:lnTo>
                        <a:pt x="444" y="112"/>
                      </a:lnTo>
                      <a:lnTo>
                        <a:pt x="444" y="126"/>
                      </a:lnTo>
                      <a:lnTo>
                        <a:pt x="460" y="128"/>
                      </a:lnTo>
                      <a:lnTo>
                        <a:pt x="454" y="138"/>
                      </a:lnTo>
                      <a:lnTo>
                        <a:pt x="454" y="148"/>
                      </a:lnTo>
                      <a:lnTo>
                        <a:pt x="440" y="148"/>
                      </a:lnTo>
                      <a:lnTo>
                        <a:pt x="424" y="162"/>
                      </a:lnTo>
                      <a:lnTo>
                        <a:pt x="422" y="174"/>
                      </a:lnTo>
                      <a:lnTo>
                        <a:pt x="414" y="182"/>
                      </a:lnTo>
                      <a:lnTo>
                        <a:pt x="410" y="202"/>
                      </a:lnTo>
                      <a:lnTo>
                        <a:pt x="396" y="204"/>
                      </a:lnTo>
                      <a:lnTo>
                        <a:pt x="390" y="232"/>
                      </a:lnTo>
                      <a:lnTo>
                        <a:pt x="384" y="238"/>
                      </a:lnTo>
                      <a:lnTo>
                        <a:pt x="382" y="232"/>
                      </a:lnTo>
                      <a:lnTo>
                        <a:pt x="382" y="222"/>
                      </a:lnTo>
                      <a:lnTo>
                        <a:pt x="384" y="210"/>
                      </a:lnTo>
                      <a:lnTo>
                        <a:pt x="374" y="208"/>
                      </a:lnTo>
                      <a:lnTo>
                        <a:pt x="370" y="220"/>
                      </a:lnTo>
                      <a:lnTo>
                        <a:pt x="362" y="216"/>
                      </a:lnTo>
                      <a:lnTo>
                        <a:pt x="362" y="208"/>
                      </a:lnTo>
                      <a:lnTo>
                        <a:pt x="366" y="202"/>
                      </a:lnTo>
                      <a:lnTo>
                        <a:pt x="370" y="200"/>
                      </a:lnTo>
                      <a:lnTo>
                        <a:pt x="378" y="196"/>
                      </a:lnTo>
                      <a:lnTo>
                        <a:pt x="378" y="184"/>
                      </a:lnTo>
                      <a:lnTo>
                        <a:pt x="344" y="184"/>
                      </a:lnTo>
                      <a:lnTo>
                        <a:pt x="338" y="172"/>
                      </a:lnTo>
                      <a:lnTo>
                        <a:pt x="328" y="168"/>
                      </a:lnTo>
                      <a:lnTo>
                        <a:pt x="324" y="162"/>
                      </a:lnTo>
                      <a:lnTo>
                        <a:pt x="318" y="168"/>
                      </a:lnTo>
                      <a:lnTo>
                        <a:pt x="318" y="174"/>
                      </a:lnTo>
                      <a:lnTo>
                        <a:pt x="326" y="182"/>
                      </a:lnTo>
                      <a:lnTo>
                        <a:pt x="314" y="188"/>
                      </a:lnTo>
                      <a:lnTo>
                        <a:pt x="316" y="196"/>
                      </a:lnTo>
                      <a:lnTo>
                        <a:pt x="322" y="200"/>
                      </a:lnTo>
                      <a:lnTo>
                        <a:pt x="324" y="214"/>
                      </a:lnTo>
                      <a:lnTo>
                        <a:pt x="328" y="236"/>
                      </a:lnTo>
                      <a:lnTo>
                        <a:pt x="318" y="242"/>
                      </a:lnTo>
                      <a:lnTo>
                        <a:pt x="296" y="246"/>
                      </a:lnTo>
                      <a:lnTo>
                        <a:pt x="290" y="262"/>
                      </a:lnTo>
                      <a:lnTo>
                        <a:pt x="276" y="274"/>
                      </a:lnTo>
                      <a:lnTo>
                        <a:pt x="262" y="278"/>
                      </a:lnTo>
                      <a:lnTo>
                        <a:pt x="258" y="290"/>
                      </a:lnTo>
                      <a:lnTo>
                        <a:pt x="234" y="312"/>
                      </a:lnTo>
                      <a:lnTo>
                        <a:pt x="222" y="314"/>
                      </a:lnTo>
                      <a:lnTo>
                        <a:pt x="218" y="320"/>
                      </a:lnTo>
                      <a:lnTo>
                        <a:pt x="216" y="328"/>
                      </a:lnTo>
                      <a:lnTo>
                        <a:pt x="204" y="332"/>
                      </a:lnTo>
                      <a:lnTo>
                        <a:pt x="202" y="340"/>
                      </a:lnTo>
                      <a:lnTo>
                        <a:pt x="190" y="342"/>
                      </a:lnTo>
                      <a:lnTo>
                        <a:pt x="182" y="350"/>
                      </a:lnTo>
                      <a:lnTo>
                        <a:pt x="188" y="368"/>
                      </a:lnTo>
                      <a:lnTo>
                        <a:pt x="186" y="376"/>
                      </a:lnTo>
                      <a:lnTo>
                        <a:pt x="188" y="388"/>
                      </a:lnTo>
                      <a:lnTo>
                        <a:pt x="180" y="404"/>
                      </a:lnTo>
                      <a:lnTo>
                        <a:pt x="180" y="424"/>
                      </a:lnTo>
                      <a:lnTo>
                        <a:pt x="166" y="436"/>
                      </a:lnTo>
                      <a:lnTo>
                        <a:pt x="170" y="446"/>
                      </a:lnTo>
                      <a:lnTo>
                        <a:pt x="160" y="446"/>
                      </a:lnTo>
                      <a:lnTo>
                        <a:pt x="156" y="452"/>
                      </a:lnTo>
                      <a:lnTo>
                        <a:pt x="148" y="464"/>
                      </a:lnTo>
                      <a:lnTo>
                        <a:pt x="136" y="460"/>
                      </a:lnTo>
                      <a:lnTo>
                        <a:pt x="124" y="440"/>
                      </a:lnTo>
                      <a:lnTo>
                        <a:pt x="126" y="428"/>
                      </a:lnTo>
                      <a:lnTo>
                        <a:pt x="104" y="390"/>
                      </a:lnTo>
                      <a:lnTo>
                        <a:pt x="102" y="374"/>
                      </a:lnTo>
                      <a:lnTo>
                        <a:pt x="80" y="330"/>
                      </a:lnTo>
                      <a:lnTo>
                        <a:pt x="74" y="278"/>
                      </a:lnTo>
                      <a:lnTo>
                        <a:pt x="68" y="262"/>
                      </a:lnTo>
                      <a:lnTo>
                        <a:pt x="74" y="254"/>
                      </a:lnTo>
                      <a:lnTo>
                        <a:pt x="72" y="246"/>
                      </a:lnTo>
                      <a:lnTo>
                        <a:pt x="68" y="234"/>
                      </a:lnTo>
                      <a:lnTo>
                        <a:pt x="60" y="234"/>
                      </a:lnTo>
                      <a:lnTo>
                        <a:pt x="58" y="246"/>
                      </a:lnTo>
                      <a:lnTo>
                        <a:pt x="46" y="258"/>
                      </a:lnTo>
                      <a:lnTo>
                        <a:pt x="38" y="260"/>
                      </a:lnTo>
                      <a:lnTo>
                        <a:pt x="24" y="252"/>
                      </a:lnTo>
                      <a:lnTo>
                        <a:pt x="20" y="244"/>
                      </a:lnTo>
                      <a:lnTo>
                        <a:pt x="10" y="232"/>
                      </a:lnTo>
                      <a:lnTo>
                        <a:pt x="26" y="232"/>
                      </a:lnTo>
                      <a:lnTo>
                        <a:pt x="32" y="224"/>
                      </a:lnTo>
                      <a:lnTo>
                        <a:pt x="24" y="222"/>
                      </a:lnTo>
                      <a:lnTo>
                        <a:pt x="10" y="222"/>
                      </a:lnTo>
                      <a:lnTo>
                        <a:pt x="4" y="216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1" name="Freeform 237">
                  <a:extLst>
                    <a:ext uri="{FF2B5EF4-FFF2-40B4-BE49-F238E27FC236}">
                      <a16:creationId xmlns:a16="http://schemas.microsoft.com/office/drawing/2014/main" id="{374552B8-BD7C-554A-BFCF-BCF17F9E0D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81584" y="4257802"/>
                  <a:ext cx="212725" cy="469900"/>
                </a:xfrm>
                <a:custGeom>
                  <a:avLst/>
                  <a:gdLst/>
                  <a:ahLst/>
                  <a:cxnLst>
                    <a:cxn ang="0">
                      <a:pos x="6" y="120"/>
                    </a:cxn>
                    <a:cxn ang="0">
                      <a:pos x="12" y="104"/>
                    </a:cxn>
                    <a:cxn ang="0">
                      <a:pos x="32" y="74"/>
                    </a:cxn>
                    <a:cxn ang="0">
                      <a:pos x="44" y="46"/>
                    </a:cxn>
                    <a:cxn ang="0">
                      <a:pos x="62" y="20"/>
                    </a:cxn>
                    <a:cxn ang="0">
                      <a:pos x="76" y="10"/>
                    </a:cxn>
                    <a:cxn ang="0">
                      <a:pos x="90" y="2"/>
                    </a:cxn>
                    <a:cxn ang="0">
                      <a:pos x="104" y="18"/>
                    </a:cxn>
                    <a:cxn ang="0">
                      <a:pos x="94" y="52"/>
                    </a:cxn>
                    <a:cxn ang="0">
                      <a:pos x="86" y="68"/>
                    </a:cxn>
                    <a:cxn ang="0">
                      <a:pos x="106" y="88"/>
                    </a:cxn>
                    <a:cxn ang="0">
                      <a:pos x="116" y="108"/>
                    </a:cxn>
                    <a:cxn ang="0">
                      <a:pos x="124" y="116"/>
                    </a:cxn>
                    <a:cxn ang="0">
                      <a:pos x="134" y="126"/>
                    </a:cxn>
                    <a:cxn ang="0">
                      <a:pos x="106" y="144"/>
                    </a:cxn>
                    <a:cxn ang="0">
                      <a:pos x="88" y="158"/>
                    </a:cxn>
                    <a:cxn ang="0">
                      <a:pos x="84" y="168"/>
                    </a:cxn>
                    <a:cxn ang="0">
                      <a:pos x="88" y="184"/>
                    </a:cxn>
                    <a:cxn ang="0">
                      <a:pos x="104" y="208"/>
                    </a:cxn>
                    <a:cxn ang="0">
                      <a:pos x="96" y="228"/>
                    </a:cxn>
                    <a:cxn ang="0">
                      <a:pos x="110" y="248"/>
                    </a:cxn>
                    <a:cxn ang="0">
                      <a:pos x="116" y="274"/>
                    </a:cxn>
                    <a:cxn ang="0">
                      <a:pos x="100" y="296"/>
                    </a:cxn>
                    <a:cxn ang="0">
                      <a:pos x="100" y="280"/>
                    </a:cxn>
                    <a:cxn ang="0">
                      <a:pos x="100" y="256"/>
                    </a:cxn>
                    <a:cxn ang="0">
                      <a:pos x="90" y="230"/>
                    </a:cxn>
                    <a:cxn ang="0">
                      <a:pos x="84" y="200"/>
                    </a:cxn>
                    <a:cxn ang="0">
                      <a:pos x="68" y="200"/>
                    </a:cxn>
                    <a:cxn ang="0">
                      <a:pos x="54" y="212"/>
                    </a:cxn>
                    <a:cxn ang="0">
                      <a:pos x="36" y="204"/>
                    </a:cxn>
                    <a:cxn ang="0">
                      <a:pos x="38" y="176"/>
                    </a:cxn>
                    <a:cxn ang="0">
                      <a:pos x="26" y="158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34" h="296">
                      <a:moveTo>
                        <a:pt x="0" y="124"/>
                      </a:moveTo>
                      <a:lnTo>
                        <a:pt x="6" y="120"/>
                      </a:lnTo>
                      <a:lnTo>
                        <a:pt x="6" y="110"/>
                      </a:lnTo>
                      <a:lnTo>
                        <a:pt x="12" y="104"/>
                      </a:lnTo>
                      <a:lnTo>
                        <a:pt x="18" y="76"/>
                      </a:lnTo>
                      <a:lnTo>
                        <a:pt x="32" y="74"/>
                      </a:lnTo>
                      <a:lnTo>
                        <a:pt x="36" y="54"/>
                      </a:lnTo>
                      <a:lnTo>
                        <a:pt x="44" y="46"/>
                      </a:lnTo>
                      <a:lnTo>
                        <a:pt x="46" y="34"/>
                      </a:lnTo>
                      <a:lnTo>
                        <a:pt x="62" y="20"/>
                      </a:lnTo>
                      <a:lnTo>
                        <a:pt x="76" y="20"/>
                      </a:lnTo>
                      <a:lnTo>
                        <a:pt x="76" y="10"/>
                      </a:lnTo>
                      <a:lnTo>
                        <a:pt x="82" y="0"/>
                      </a:lnTo>
                      <a:lnTo>
                        <a:pt x="90" y="2"/>
                      </a:lnTo>
                      <a:lnTo>
                        <a:pt x="96" y="12"/>
                      </a:lnTo>
                      <a:lnTo>
                        <a:pt x="104" y="18"/>
                      </a:lnTo>
                      <a:lnTo>
                        <a:pt x="102" y="42"/>
                      </a:lnTo>
                      <a:lnTo>
                        <a:pt x="94" y="52"/>
                      </a:lnTo>
                      <a:lnTo>
                        <a:pt x="86" y="64"/>
                      </a:lnTo>
                      <a:lnTo>
                        <a:pt x="86" y="68"/>
                      </a:lnTo>
                      <a:lnTo>
                        <a:pt x="106" y="74"/>
                      </a:lnTo>
                      <a:lnTo>
                        <a:pt x="106" y="88"/>
                      </a:lnTo>
                      <a:lnTo>
                        <a:pt x="116" y="92"/>
                      </a:lnTo>
                      <a:lnTo>
                        <a:pt x="116" y="108"/>
                      </a:lnTo>
                      <a:lnTo>
                        <a:pt x="124" y="110"/>
                      </a:lnTo>
                      <a:lnTo>
                        <a:pt x="124" y="116"/>
                      </a:lnTo>
                      <a:lnTo>
                        <a:pt x="132" y="116"/>
                      </a:lnTo>
                      <a:lnTo>
                        <a:pt x="134" y="126"/>
                      </a:lnTo>
                      <a:lnTo>
                        <a:pt x="116" y="136"/>
                      </a:lnTo>
                      <a:lnTo>
                        <a:pt x="106" y="144"/>
                      </a:lnTo>
                      <a:lnTo>
                        <a:pt x="88" y="146"/>
                      </a:lnTo>
                      <a:lnTo>
                        <a:pt x="88" y="158"/>
                      </a:lnTo>
                      <a:lnTo>
                        <a:pt x="86" y="162"/>
                      </a:lnTo>
                      <a:lnTo>
                        <a:pt x="84" y="168"/>
                      </a:lnTo>
                      <a:lnTo>
                        <a:pt x="86" y="178"/>
                      </a:lnTo>
                      <a:lnTo>
                        <a:pt x="88" y="184"/>
                      </a:lnTo>
                      <a:lnTo>
                        <a:pt x="98" y="192"/>
                      </a:lnTo>
                      <a:lnTo>
                        <a:pt x="104" y="208"/>
                      </a:lnTo>
                      <a:lnTo>
                        <a:pt x="100" y="218"/>
                      </a:lnTo>
                      <a:lnTo>
                        <a:pt x="96" y="228"/>
                      </a:lnTo>
                      <a:lnTo>
                        <a:pt x="102" y="236"/>
                      </a:lnTo>
                      <a:lnTo>
                        <a:pt x="110" y="248"/>
                      </a:lnTo>
                      <a:lnTo>
                        <a:pt x="110" y="264"/>
                      </a:lnTo>
                      <a:lnTo>
                        <a:pt x="116" y="274"/>
                      </a:lnTo>
                      <a:lnTo>
                        <a:pt x="112" y="286"/>
                      </a:lnTo>
                      <a:lnTo>
                        <a:pt x="100" y="296"/>
                      </a:lnTo>
                      <a:lnTo>
                        <a:pt x="98" y="288"/>
                      </a:lnTo>
                      <a:lnTo>
                        <a:pt x="100" y="280"/>
                      </a:lnTo>
                      <a:lnTo>
                        <a:pt x="100" y="270"/>
                      </a:lnTo>
                      <a:lnTo>
                        <a:pt x="100" y="256"/>
                      </a:lnTo>
                      <a:lnTo>
                        <a:pt x="98" y="250"/>
                      </a:lnTo>
                      <a:lnTo>
                        <a:pt x="90" y="230"/>
                      </a:lnTo>
                      <a:lnTo>
                        <a:pt x="90" y="214"/>
                      </a:lnTo>
                      <a:lnTo>
                        <a:pt x="84" y="200"/>
                      </a:lnTo>
                      <a:lnTo>
                        <a:pt x="74" y="188"/>
                      </a:lnTo>
                      <a:lnTo>
                        <a:pt x="68" y="200"/>
                      </a:lnTo>
                      <a:lnTo>
                        <a:pt x="56" y="204"/>
                      </a:lnTo>
                      <a:lnTo>
                        <a:pt x="54" y="212"/>
                      </a:lnTo>
                      <a:lnTo>
                        <a:pt x="42" y="212"/>
                      </a:lnTo>
                      <a:lnTo>
                        <a:pt x="36" y="204"/>
                      </a:lnTo>
                      <a:lnTo>
                        <a:pt x="36" y="190"/>
                      </a:lnTo>
                      <a:lnTo>
                        <a:pt x="38" y="176"/>
                      </a:lnTo>
                      <a:lnTo>
                        <a:pt x="34" y="166"/>
                      </a:lnTo>
                      <a:lnTo>
                        <a:pt x="26" y="158"/>
                      </a:lnTo>
                      <a:lnTo>
                        <a:pt x="14" y="138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2" name="Freeform 238">
                  <a:extLst>
                    <a:ext uri="{FF2B5EF4-FFF2-40B4-BE49-F238E27FC236}">
                      <a16:creationId xmlns:a16="http://schemas.microsoft.com/office/drawing/2014/main" id="{2E2EDF4A-FF94-A042-83FD-386B8E3011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14934" y="4468272"/>
                  <a:ext cx="206375" cy="381000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14" y="174"/>
                    </a:cxn>
                    <a:cxn ang="0">
                      <a:pos x="28" y="152"/>
                    </a:cxn>
                    <a:cxn ang="0">
                      <a:pos x="26" y="130"/>
                    </a:cxn>
                    <a:cxn ang="0">
                      <a:pos x="18" y="102"/>
                    </a:cxn>
                    <a:cxn ang="0">
                      <a:pos x="20" y="74"/>
                    </a:cxn>
                    <a:cxn ang="0">
                      <a:pos x="4" y="50"/>
                    </a:cxn>
                    <a:cxn ang="0">
                      <a:pos x="4" y="24"/>
                    </a:cxn>
                    <a:cxn ang="0">
                      <a:pos x="22" y="10"/>
                    </a:cxn>
                    <a:cxn ang="0">
                      <a:pos x="48" y="6"/>
                    </a:cxn>
                    <a:cxn ang="0">
                      <a:pos x="56" y="16"/>
                    </a:cxn>
                    <a:cxn ang="0">
                      <a:pos x="56" y="34"/>
                    </a:cxn>
                    <a:cxn ang="0">
                      <a:pos x="68" y="42"/>
                    </a:cxn>
                    <a:cxn ang="0">
                      <a:pos x="88" y="40"/>
                    </a:cxn>
                    <a:cxn ang="0">
                      <a:pos x="116" y="50"/>
                    </a:cxn>
                    <a:cxn ang="0">
                      <a:pos x="130" y="76"/>
                    </a:cxn>
                    <a:cxn ang="0">
                      <a:pos x="126" y="98"/>
                    </a:cxn>
                    <a:cxn ang="0">
                      <a:pos x="78" y="112"/>
                    </a:cxn>
                    <a:cxn ang="0">
                      <a:pos x="82" y="130"/>
                    </a:cxn>
                    <a:cxn ang="0">
                      <a:pos x="84" y="144"/>
                    </a:cxn>
                    <a:cxn ang="0">
                      <a:pos x="56" y="126"/>
                    </a:cxn>
                    <a:cxn ang="0">
                      <a:pos x="44" y="116"/>
                    </a:cxn>
                    <a:cxn ang="0">
                      <a:pos x="40" y="132"/>
                    </a:cxn>
                    <a:cxn ang="0">
                      <a:pos x="32" y="154"/>
                    </a:cxn>
                    <a:cxn ang="0">
                      <a:pos x="24" y="178"/>
                    </a:cxn>
                    <a:cxn ang="0">
                      <a:pos x="40" y="186"/>
                    </a:cxn>
                    <a:cxn ang="0">
                      <a:pos x="46" y="210"/>
                    </a:cxn>
                    <a:cxn ang="0">
                      <a:pos x="64" y="222"/>
                    </a:cxn>
                    <a:cxn ang="0">
                      <a:pos x="68" y="234"/>
                    </a:cxn>
                    <a:cxn ang="0">
                      <a:pos x="56" y="238"/>
                    </a:cxn>
                    <a:cxn ang="0">
                      <a:pos x="52" y="226"/>
                    </a:cxn>
                    <a:cxn ang="0">
                      <a:pos x="34" y="214"/>
                    </a:cxn>
                  </a:cxnLst>
                  <a:rect l="0" t="0" r="r" b="b"/>
                  <a:pathLst>
                    <a:path w="130" h="240">
                      <a:moveTo>
                        <a:pt x="34" y="214"/>
                      </a:moveTo>
                      <a:lnTo>
                        <a:pt x="20" y="198"/>
                      </a:lnTo>
                      <a:lnTo>
                        <a:pt x="12" y="194"/>
                      </a:lnTo>
                      <a:lnTo>
                        <a:pt x="14" y="174"/>
                      </a:lnTo>
                      <a:lnTo>
                        <a:pt x="16" y="162"/>
                      </a:lnTo>
                      <a:lnTo>
                        <a:pt x="28" y="152"/>
                      </a:lnTo>
                      <a:lnTo>
                        <a:pt x="32" y="140"/>
                      </a:lnTo>
                      <a:lnTo>
                        <a:pt x="26" y="130"/>
                      </a:lnTo>
                      <a:lnTo>
                        <a:pt x="26" y="114"/>
                      </a:lnTo>
                      <a:lnTo>
                        <a:pt x="18" y="102"/>
                      </a:lnTo>
                      <a:lnTo>
                        <a:pt x="12" y="94"/>
                      </a:lnTo>
                      <a:lnTo>
                        <a:pt x="20" y="74"/>
                      </a:lnTo>
                      <a:lnTo>
                        <a:pt x="14" y="58"/>
                      </a:lnTo>
                      <a:lnTo>
                        <a:pt x="4" y="50"/>
                      </a:lnTo>
                      <a:lnTo>
                        <a:pt x="0" y="30"/>
                      </a:lnTo>
                      <a:lnTo>
                        <a:pt x="4" y="24"/>
                      </a:lnTo>
                      <a:lnTo>
                        <a:pt x="4" y="12"/>
                      </a:lnTo>
                      <a:lnTo>
                        <a:pt x="22" y="10"/>
                      </a:lnTo>
                      <a:lnTo>
                        <a:pt x="36" y="0"/>
                      </a:lnTo>
                      <a:lnTo>
                        <a:pt x="48" y="6"/>
                      </a:lnTo>
                      <a:lnTo>
                        <a:pt x="48" y="14"/>
                      </a:lnTo>
                      <a:lnTo>
                        <a:pt x="56" y="16"/>
                      </a:lnTo>
                      <a:lnTo>
                        <a:pt x="60" y="30"/>
                      </a:lnTo>
                      <a:lnTo>
                        <a:pt x="56" y="34"/>
                      </a:lnTo>
                      <a:lnTo>
                        <a:pt x="56" y="48"/>
                      </a:lnTo>
                      <a:lnTo>
                        <a:pt x="68" y="42"/>
                      </a:lnTo>
                      <a:lnTo>
                        <a:pt x="76" y="36"/>
                      </a:lnTo>
                      <a:lnTo>
                        <a:pt x="88" y="40"/>
                      </a:lnTo>
                      <a:lnTo>
                        <a:pt x="100" y="32"/>
                      </a:lnTo>
                      <a:lnTo>
                        <a:pt x="116" y="50"/>
                      </a:lnTo>
                      <a:lnTo>
                        <a:pt x="120" y="66"/>
                      </a:lnTo>
                      <a:lnTo>
                        <a:pt x="130" y="76"/>
                      </a:lnTo>
                      <a:lnTo>
                        <a:pt x="130" y="86"/>
                      </a:lnTo>
                      <a:lnTo>
                        <a:pt x="126" y="98"/>
                      </a:lnTo>
                      <a:lnTo>
                        <a:pt x="86" y="100"/>
                      </a:lnTo>
                      <a:lnTo>
                        <a:pt x="78" y="112"/>
                      </a:lnTo>
                      <a:lnTo>
                        <a:pt x="78" y="120"/>
                      </a:lnTo>
                      <a:lnTo>
                        <a:pt x="82" y="130"/>
                      </a:lnTo>
                      <a:lnTo>
                        <a:pt x="86" y="140"/>
                      </a:lnTo>
                      <a:lnTo>
                        <a:pt x="84" y="144"/>
                      </a:lnTo>
                      <a:lnTo>
                        <a:pt x="72" y="128"/>
                      </a:lnTo>
                      <a:lnTo>
                        <a:pt x="56" y="126"/>
                      </a:lnTo>
                      <a:lnTo>
                        <a:pt x="56" y="116"/>
                      </a:lnTo>
                      <a:lnTo>
                        <a:pt x="44" y="116"/>
                      </a:lnTo>
                      <a:lnTo>
                        <a:pt x="40" y="120"/>
                      </a:lnTo>
                      <a:lnTo>
                        <a:pt x="40" y="132"/>
                      </a:lnTo>
                      <a:lnTo>
                        <a:pt x="38" y="140"/>
                      </a:lnTo>
                      <a:lnTo>
                        <a:pt x="32" y="154"/>
                      </a:lnTo>
                      <a:lnTo>
                        <a:pt x="28" y="162"/>
                      </a:lnTo>
                      <a:lnTo>
                        <a:pt x="24" y="178"/>
                      </a:lnTo>
                      <a:lnTo>
                        <a:pt x="30" y="182"/>
                      </a:lnTo>
                      <a:lnTo>
                        <a:pt x="40" y="186"/>
                      </a:lnTo>
                      <a:lnTo>
                        <a:pt x="42" y="192"/>
                      </a:lnTo>
                      <a:lnTo>
                        <a:pt x="46" y="210"/>
                      </a:lnTo>
                      <a:lnTo>
                        <a:pt x="52" y="218"/>
                      </a:lnTo>
                      <a:lnTo>
                        <a:pt x="64" y="222"/>
                      </a:lnTo>
                      <a:lnTo>
                        <a:pt x="72" y="230"/>
                      </a:lnTo>
                      <a:lnTo>
                        <a:pt x="68" y="234"/>
                      </a:lnTo>
                      <a:lnTo>
                        <a:pt x="66" y="240"/>
                      </a:lnTo>
                      <a:lnTo>
                        <a:pt x="56" y="238"/>
                      </a:lnTo>
                      <a:lnTo>
                        <a:pt x="58" y="230"/>
                      </a:lnTo>
                      <a:lnTo>
                        <a:pt x="52" y="226"/>
                      </a:lnTo>
                      <a:lnTo>
                        <a:pt x="42" y="224"/>
                      </a:lnTo>
                      <a:lnTo>
                        <a:pt x="34" y="21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3" name="Freeform 239">
                  <a:extLst>
                    <a:ext uri="{FF2B5EF4-FFF2-40B4-BE49-F238E27FC236}">
                      <a16:creationId xmlns:a16="http://schemas.microsoft.com/office/drawing/2014/main" id="{C212276B-51E3-3549-8325-694FF303F3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81609" y="4826127"/>
                  <a:ext cx="101600" cy="130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4" y="14"/>
                    </a:cxn>
                    <a:cxn ang="0">
                      <a:pos x="24" y="16"/>
                    </a:cxn>
                    <a:cxn ang="0">
                      <a:pos x="26" y="10"/>
                    </a:cxn>
                    <a:cxn ang="0">
                      <a:pos x="30" y="6"/>
                    </a:cxn>
                    <a:cxn ang="0">
                      <a:pos x="40" y="14"/>
                    </a:cxn>
                    <a:cxn ang="0">
                      <a:pos x="52" y="30"/>
                    </a:cxn>
                    <a:cxn ang="0">
                      <a:pos x="52" y="40"/>
                    </a:cxn>
                    <a:cxn ang="0">
                      <a:pos x="54" y="62"/>
                    </a:cxn>
                    <a:cxn ang="0">
                      <a:pos x="60" y="70"/>
                    </a:cxn>
                    <a:cxn ang="0">
                      <a:pos x="64" y="78"/>
                    </a:cxn>
                    <a:cxn ang="0">
                      <a:pos x="64" y="82"/>
                    </a:cxn>
                    <a:cxn ang="0">
                      <a:pos x="54" y="82"/>
                    </a:cxn>
                    <a:cxn ang="0">
                      <a:pos x="36" y="72"/>
                    </a:cxn>
                    <a:cxn ang="0">
                      <a:pos x="16" y="60"/>
                    </a:cxn>
                    <a:cxn ang="0">
                      <a:pos x="18" y="52"/>
                    </a:cxn>
                    <a:cxn ang="0">
                      <a:pos x="10" y="42"/>
                    </a:cxn>
                    <a:cxn ang="0">
                      <a:pos x="4" y="26"/>
                    </a:cxn>
                    <a:cxn ang="0">
                      <a:pos x="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82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4" y="14"/>
                      </a:lnTo>
                      <a:lnTo>
                        <a:pt x="24" y="16"/>
                      </a:lnTo>
                      <a:lnTo>
                        <a:pt x="26" y="10"/>
                      </a:lnTo>
                      <a:lnTo>
                        <a:pt x="30" y="6"/>
                      </a:lnTo>
                      <a:lnTo>
                        <a:pt x="40" y="14"/>
                      </a:lnTo>
                      <a:lnTo>
                        <a:pt x="52" y="30"/>
                      </a:lnTo>
                      <a:lnTo>
                        <a:pt x="52" y="40"/>
                      </a:lnTo>
                      <a:lnTo>
                        <a:pt x="54" y="62"/>
                      </a:lnTo>
                      <a:lnTo>
                        <a:pt x="60" y="70"/>
                      </a:lnTo>
                      <a:lnTo>
                        <a:pt x="64" y="78"/>
                      </a:lnTo>
                      <a:lnTo>
                        <a:pt x="64" y="82"/>
                      </a:lnTo>
                      <a:lnTo>
                        <a:pt x="54" y="82"/>
                      </a:lnTo>
                      <a:lnTo>
                        <a:pt x="36" y="72"/>
                      </a:lnTo>
                      <a:lnTo>
                        <a:pt x="16" y="60"/>
                      </a:lnTo>
                      <a:lnTo>
                        <a:pt x="18" y="52"/>
                      </a:lnTo>
                      <a:lnTo>
                        <a:pt x="10" y="42"/>
                      </a:lnTo>
                      <a:lnTo>
                        <a:pt x="4" y="26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4" name="Freeform 274">
                  <a:extLst>
                    <a:ext uri="{FF2B5EF4-FFF2-40B4-BE49-F238E27FC236}">
                      <a16:creationId xmlns:a16="http://schemas.microsoft.com/office/drawing/2014/main" id="{9E984DF1-A4EB-2C46-8DAB-95B515FB14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83259" y="4346702"/>
                  <a:ext cx="47625" cy="85725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6" y="18"/>
                    </a:cxn>
                    <a:cxn ang="0">
                      <a:pos x="22" y="28"/>
                    </a:cxn>
                    <a:cxn ang="0">
                      <a:pos x="20" y="36"/>
                    </a:cxn>
                    <a:cxn ang="0">
                      <a:pos x="16" y="48"/>
                    </a:cxn>
                    <a:cxn ang="0">
                      <a:pos x="10" y="54"/>
                    </a:cxn>
                    <a:cxn ang="0">
                      <a:pos x="4" y="42"/>
                    </a:cxn>
                    <a:cxn ang="0">
                      <a:pos x="0" y="26"/>
                    </a:cxn>
                    <a:cxn ang="0">
                      <a:pos x="8" y="12"/>
                    </a:cxn>
                    <a:cxn ang="0">
                      <a:pos x="18" y="4"/>
                    </a:cxn>
                    <a:cxn ang="0">
                      <a:pos x="22" y="0"/>
                    </a:cxn>
                    <a:cxn ang="0">
                      <a:pos x="30" y="4"/>
                    </a:cxn>
                  </a:cxnLst>
                  <a:rect l="0" t="0" r="r" b="b"/>
                  <a:pathLst>
                    <a:path w="30" h="54">
                      <a:moveTo>
                        <a:pt x="30" y="4"/>
                      </a:moveTo>
                      <a:lnTo>
                        <a:pt x="26" y="18"/>
                      </a:lnTo>
                      <a:lnTo>
                        <a:pt x="22" y="28"/>
                      </a:lnTo>
                      <a:lnTo>
                        <a:pt x="20" y="36"/>
                      </a:lnTo>
                      <a:lnTo>
                        <a:pt x="16" y="48"/>
                      </a:lnTo>
                      <a:lnTo>
                        <a:pt x="10" y="54"/>
                      </a:lnTo>
                      <a:lnTo>
                        <a:pt x="4" y="42"/>
                      </a:lnTo>
                      <a:lnTo>
                        <a:pt x="0" y="26"/>
                      </a:lnTo>
                      <a:lnTo>
                        <a:pt x="8" y="12"/>
                      </a:lnTo>
                      <a:lnTo>
                        <a:pt x="18" y="4"/>
                      </a:lnTo>
                      <a:lnTo>
                        <a:pt x="22" y="0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5" name="Freeform 275">
                  <a:extLst>
                    <a:ext uri="{FF2B5EF4-FFF2-40B4-BE49-F238E27FC236}">
                      <a16:creationId xmlns:a16="http://schemas.microsoft.com/office/drawing/2014/main" id="{44CD8153-3A99-A546-BC01-7674E63E242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94334" y="4479691"/>
                  <a:ext cx="60325" cy="47625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34" y="8"/>
                    </a:cxn>
                    <a:cxn ang="0">
                      <a:pos x="30" y="14"/>
                    </a:cxn>
                    <a:cxn ang="0">
                      <a:pos x="30" y="24"/>
                    </a:cxn>
                    <a:cxn ang="0">
                      <a:pos x="22" y="26"/>
                    </a:cxn>
                    <a:cxn ang="0">
                      <a:pos x="16" y="30"/>
                    </a:cxn>
                    <a:cxn ang="0">
                      <a:pos x="6" y="28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38" h="30">
                      <a:moveTo>
                        <a:pt x="10" y="6"/>
                      </a:moveTo>
                      <a:lnTo>
                        <a:pt x="20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34" y="8"/>
                      </a:lnTo>
                      <a:lnTo>
                        <a:pt x="30" y="14"/>
                      </a:lnTo>
                      <a:lnTo>
                        <a:pt x="30" y="24"/>
                      </a:lnTo>
                      <a:lnTo>
                        <a:pt x="22" y="26"/>
                      </a:lnTo>
                      <a:lnTo>
                        <a:pt x="16" y="30"/>
                      </a:lnTo>
                      <a:lnTo>
                        <a:pt x="6" y="28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6" name="Freeform 276">
                  <a:extLst>
                    <a:ext uri="{FF2B5EF4-FFF2-40B4-BE49-F238E27FC236}">
                      <a16:creationId xmlns:a16="http://schemas.microsoft.com/office/drawing/2014/main" id="{5F05E3ED-2701-F542-954C-71B40387BD4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81734" y="3765677"/>
                  <a:ext cx="146050" cy="12382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8" y="6"/>
                    </a:cxn>
                    <a:cxn ang="0">
                      <a:pos x="48" y="16"/>
                    </a:cxn>
                    <a:cxn ang="0">
                      <a:pos x="66" y="26"/>
                    </a:cxn>
                    <a:cxn ang="0">
                      <a:pos x="76" y="30"/>
                    </a:cxn>
                    <a:cxn ang="0">
                      <a:pos x="84" y="24"/>
                    </a:cxn>
                    <a:cxn ang="0">
                      <a:pos x="90" y="24"/>
                    </a:cxn>
                    <a:cxn ang="0">
                      <a:pos x="84" y="30"/>
                    </a:cxn>
                    <a:cxn ang="0">
                      <a:pos x="88" y="36"/>
                    </a:cxn>
                    <a:cxn ang="0">
                      <a:pos x="92" y="40"/>
                    </a:cxn>
                    <a:cxn ang="0">
                      <a:pos x="84" y="46"/>
                    </a:cxn>
                    <a:cxn ang="0">
                      <a:pos x="80" y="48"/>
                    </a:cxn>
                    <a:cxn ang="0">
                      <a:pos x="74" y="46"/>
                    </a:cxn>
                    <a:cxn ang="0">
                      <a:pos x="68" y="48"/>
                    </a:cxn>
                    <a:cxn ang="0">
                      <a:pos x="58" y="52"/>
                    </a:cxn>
                    <a:cxn ang="0">
                      <a:pos x="52" y="60"/>
                    </a:cxn>
                    <a:cxn ang="0">
                      <a:pos x="52" y="66"/>
                    </a:cxn>
                    <a:cxn ang="0">
                      <a:pos x="44" y="62"/>
                    </a:cxn>
                    <a:cxn ang="0">
                      <a:pos x="36" y="56"/>
                    </a:cxn>
                    <a:cxn ang="0">
                      <a:pos x="28" y="54"/>
                    </a:cxn>
                    <a:cxn ang="0">
                      <a:pos x="24" y="56"/>
                    </a:cxn>
                    <a:cxn ang="0">
                      <a:pos x="22" y="60"/>
                    </a:cxn>
                    <a:cxn ang="0">
                      <a:pos x="16" y="56"/>
                    </a:cxn>
                    <a:cxn ang="0">
                      <a:pos x="10" y="54"/>
                    </a:cxn>
                    <a:cxn ang="0">
                      <a:pos x="8" y="58"/>
                    </a:cxn>
                    <a:cxn ang="0">
                      <a:pos x="10" y="64"/>
                    </a:cxn>
                    <a:cxn ang="0">
                      <a:pos x="16" y="66"/>
                    </a:cxn>
                    <a:cxn ang="0">
                      <a:pos x="14" y="72"/>
                    </a:cxn>
                    <a:cxn ang="0">
                      <a:pos x="8" y="74"/>
                    </a:cxn>
                    <a:cxn ang="0">
                      <a:pos x="2" y="78"/>
                    </a:cxn>
                    <a:cxn ang="0">
                      <a:pos x="2" y="68"/>
                    </a:cxn>
                    <a:cxn ang="0">
                      <a:pos x="0" y="60"/>
                    </a:cxn>
                    <a:cxn ang="0">
                      <a:pos x="0" y="52"/>
                    </a:cxn>
                    <a:cxn ang="0">
                      <a:pos x="6" y="50"/>
                    </a:cxn>
                    <a:cxn ang="0">
                      <a:pos x="10" y="44"/>
                    </a:cxn>
                    <a:cxn ang="0">
                      <a:pos x="10" y="38"/>
                    </a:cxn>
                    <a:cxn ang="0">
                      <a:pos x="16" y="38"/>
                    </a:cxn>
                    <a:cxn ang="0">
                      <a:pos x="22" y="42"/>
                    </a:cxn>
                    <a:cxn ang="0">
                      <a:pos x="28" y="40"/>
                    </a:cxn>
                    <a:cxn ang="0">
                      <a:pos x="30" y="1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92" h="78">
                      <a:moveTo>
                        <a:pt x="30" y="0"/>
                      </a:moveTo>
                      <a:lnTo>
                        <a:pt x="38" y="6"/>
                      </a:lnTo>
                      <a:lnTo>
                        <a:pt x="48" y="16"/>
                      </a:lnTo>
                      <a:lnTo>
                        <a:pt x="66" y="26"/>
                      </a:lnTo>
                      <a:lnTo>
                        <a:pt x="76" y="30"/>
                      </a:lnTo>
                      <a:lnTo>
                        <a:pt x="84" y="24"/>
                      </a:lnTo>
                      <a:lnTo>
                        <a:pt x="90" y="24"/>
                      </a:lnTo>
                      <a:lnTo>
                        <a:pt x="84" y="30"/>
                      </a:lnTo>
                      <a:lnTo>
                        <a:pt x="88" y="36"/>
                      </a:lnTo>
                      <a:lnTo>
                        <a:pt x="92" y="40"/>
                      </a:lnTo>
                      <a:lnTo>
                        <a:pt x="84" y="46"/>
                      </a:lnTo>
                      <a:lnTo>
                        <a:pt x="80" y="48"/>
                      </a:lnTo>
                      <a:lnTo>
                        <a:pt x="74" y="46"/>
                      </a:lnTo>
                      <a:lnTo>
                        <a:pt x="68" y="48"/>
                      </a:lnTo>
                      <a:lnTo>
                        <a:pt x="58" y="52"/>
                      </a:lnTo>
                      <a:lnTo>
                        <a:pt x="52" y="60"/>
                      </a:lnTo>
                      <a:lnTo>
                        <a:pt x="52" y="66"/>
                      </a:lnTo>
                      <a:lnTo>
                        <a:pt x="44" y="62"/>
                      </a:lnTo>
                      <a:lnTo>
                        <a:pt x="36" y="56"/>
                      </a:lnTo>
                      <a:lnTo>
                        <a:pt x="28" y="54"/>
                      </a:lnTo>
                      <a:lnTo>
                        <a:pt x="24" y="56"/>
                      </a:lnTo>
                      <a:lnTo>
                        <a:pt x="22" y="60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8" y="58"/>
                      </a:lnTo>
                      <a:lnTo>
                        <a:pt x="10" y="64"/>
                      </a:lnTo>
                      <a:lnTo>
                        <a:pt x="16" y="66"/>
                      </a:lnTo>
                      <a:lnTo>
                        <a:pt x="14" y="72"/>
                      </a:lnTo>
                      <a:lnTo>
                        <a:pt x="8" y="74"/>
                      </a:lnTo>
                      <a:lnTo>
                        <a:pt x="2" y="78"/>
                      </a:lnTo>
                      <a:lnTo>
                        <a:pt x="2" y="68"/>
                      </a:ln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10" y="38"/>
                      </a:lnTo>
                      <a:lnTo>
                        <a:pt x="16" y="38"/>
                      </a:lnTo>
                      <a:lnTo>
                        <a:pt x="22" y="42"/>
                      </a:lnTo>
                      <a:lnTo>
                        <a:pt x="28" y="40"/>
                      </a:lnTo>
                      <a:lnTo>
                        <a:pt x="30" y="1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7" name="Freeform 277">
                  <a:extLst>
                    <a:ext uri="{FF2B5EF4-FFF2-40B4-BE49-F238E27FC236}">
                      <a16:creationId xmlns:a16="http://schemas.microsoft.com/office/drawing/2014/main" id="{46EFB600-3595-8441-88ED-6AE05E9AD9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88059" y="4095877"/>
                  <a:ext cx="63500" cy="41275"/>
                </a:xfrm>
                <a:custGeom>
                  <a:avLst/>
                  <a:gdLst/>
                  <a:ahLst/>
                  <a:cxnLst>
                    <a:cxn ang="0">
                      <a:pos x="30" y="16"/>
                    </a:cxn>
                    <a:cxn ang="0">
                      <a:pos x="24" y="14"/>
                    </a:cxn>
                    <a:cxn ang="0">
                      <a:pos x="18" y="18"/>
                    </a:cxn>
                    <a:cxn ang="0">
                      <a:pos x="14" y="26"/>
                    </a:cxn>
                    <a:cxn ang="0">
                      <a:pos x="6" y="24"/>
                    </a:cxn>
                    <a:cxn ang="0">
                      <a:pos x="6" y="18"/>
                    </a:cxn>
                    <a:cxn ang="0">
                      <a:pos x="0" y="14"/>
                    </a:cxn>
                    <a:cxn ang="0">
                      <a:pos x="8" y="8"/>
                    </a:cxn>
                    <a:cxn ang="0">
                      <a:pos x="16" y="8"/>
                    </a:cxn>
                    <a:cxn ang="0">
                      <a:pos x="24" y="6"/>
                    </a:cxn>
                    <a:cxn ang="0">
                      <a:pos x="28" y="0"/>
                    </a:cxn>
                    <a:cxn ang="0">
                      <a:pos x="36" y="0"/>
                    </a:cxn>
                    <a:cxn ang="0">
                      <a:pos x="40" y="6"/>
                    </a:cxn>
                    <a:cxn ang="0">
                      <a:pos x="38" y="8"/>
                    </a:cxn>
                    <a:cxn ang="0">
                      <a:pos x="34" y="14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40" h="26">
                      <a:moveTo>
                        <a:pt x="30" y="16"/>
                      </a:moveTo>
                      <a:lnTo>
                        <a:pt x="24" y="14"/>
                      </a:lnTo>
                      <a:lnTo>
                        <a:pt x="18" y="18"/>
                      </a:lnTo>
                      <a:lnTo>
                        <a:pt x="14" y="26"/>
                      </a:lnTo>
                      <a:lnTo>
                        <a:pt x="6" y="24"/>
                      </a:lnTo>
                      <a:lnTo>
                        <a:pt x="6" y="18"/>
                      </a:lnTo>
                      <a:lnTo>
                        <a:pt x="0" y="14"/>
                      </a:lnTo>
                      <a:lnTo>
                        <a:pt x="8" y="8"/>
                      </a:lnTo>
                      <a:lnTo>
                        <a:pt x="16" y="8"/>
                      </a:lnTo>
                      <a:lnTo>
                        <a:pt x="24" y="6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0" y="6"/>
                      </a:lnTo>
                      <a:lnTo>
                        <a:pt x="38" y="8"/>
                      </a:lnTo>
                      <a:lnTo>
                        <a:pt x="34" y="14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8" name="Freeform 278">
                  <a:extLst>
                    <a:ext uri="{FF2B5EF4-FFF2-40B4-BE49-F238E27FC236}">
                      <a16:creationId xmlns:a16="http://schemas.microsoft.com/office/drawing/2014/main" id="{FB27AF84-AA49-3843-A788-7B5502588A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21384" y="4105402"/>
                  <a:ext cx="60325" cy="79375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0" y="8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28" y="6"/>
                    </a:cxn>
                    <a:cxn ang="0">
                      <a:pos x="34" y="10"/>
                    </a:cxn>
                    <a:cxn ang="0">
                      <a:pos x="38" y="16"/>
                    </a:cxn>
                    <a:cxn ang="0">
                      <a:pos x="36" y="24"/>
                    </a:cxn>
                    <a:cxn ang="0">
                      <a:pos x="32" y="26"/>
                    </a:cxn>
                    <a:cxn ang="0">
                      <a:pos x="30" y="32"/>
                    </a:cxn>
                    <a:cxn ang="0">
                      <a:pos x="30" y="40"/>
                    </a:cxn>
                    <a:cxn ang="0">
                      <a:pos x="26" y="50"/>
                    </a:cxn>
                    <a:cxn ang="0">
                      <a:pos x="18" y="48"/>
                    </a:cxn>
                    <a:cxn ang="0">
                      <a:pos x="18" y="44"/>
                    </a:cxn>
                    <a:cxn ang="0">
                      <a:pos x="20" y="36"/>
                    </a:cxn>
                    <a:cxn ang="0">
                      <a:pos x="12" y="36"/>
                    </a:cxn>
                    <a:cxn ang="0">
                      <a:pos x="14" y="30"/>
                    </a:cxn>
                    <a:cxn ang="0">
                      <a:pos x="18" y="24"/>
                    </a:cxn>
                    <a:cxn ang="0">
                      <a:pos x="18" y="20"/>
                    </a:cxn>
                    <a:cxn ang="0">
                      <a:pos x="16" y="14"/>
                    </a:cxn>
                    <a:cxn ang="0">
                      <a:pos x="8" y="16"/>
                    </a:cxn>
                    <a:cxn ang="0">
                      <a:pos x="0" y="18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8" h="50">
                      <a:moveTo>
                        <a:pt x="4" y="12"/>
                      </a:moveTo>
                      <a:lnTo>
                        <a:pt x="10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8" y="6"/>
                      </a:lnTo>
                      <a:lnTo>
                        <a:pt x="34" y="10"/>
                      </a:lnTo>
                      <a:lnTo>
                        <a:pt x="38" y="16"/>
                      </a:lnTo>
                      <a:lnTo>
                        <a:pt x="36" y="24"/>
                      </a:lnTo>
                      <a:lnTo>
                        <a:pt x="32" y="26"/>
                      </a:lnTo>
                      <a:lnTo>
                        <a:pt x="30" y="32"/>
                      </a:lnTo>
                      <a:lnTo>
                        <a:pt x="30" y="40"/>
                      </a:lnTo>
                      <a:lnTo>
                        <a:pt x="26" y="50"/>
                      </a:lnTo>
                      <a:lnTo>
                        <a:pt x="18" y="48"/>
                      </a:lnTo>
                      <a:lnTo>
                        <a:pt x="18" y="44"/>
                      </a:lnTo>
                      <a:lnTo>
                        <a:pt x="20" y="36"/>
                      </a:lnTo>
                      <a:lnTo>
                        <a:pt x="12" y="36"/>
                      </a:lnTo>
                      <a:lnTo>
                        <a:pt x="14" y="30"/>
                      </a:lnTo>
                      <a:lnTo>
                        <a:pt x="18" y="24"/>
                      </a:lnTo>
                      <a:lnTo>
                        <a:pt x="18" y="20"/>
                      </a:lnTo>
                      <a:lnTo>
                        <a:pt x="16" y="14"/>
                      </a:lnTo>
                      <a:lnTo>
                        <a:pt x="8" y="16"/>
                      </a:lnTo>
                      <a:lnTo>
                        <a:pt x="0" y="18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49" name="Freeform 279">
                  <a:extLst>
                    <a:ext uri="{FF2B5EF4-FFF2-40B4-BE49-F238E27FC236}">
                      <a16:creationId xmlns:a16="http://schemas.microsoft.com/office/drawing/2014/main" id="{BEE72ECE-8602-D543-A50D-33BC0C733A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059484" y="3883152"/>
                  <a:ext cx="276225" cy="234950"/>
                </a:xfrm>
                <a:custGeom>
                  <a:avLst/>
                  <a:gdLst/>
                  <a:ahLst/>
                  <a:cxnLst>
                    <a:cxn ang="0">
                      <a:pos x="12" y="128"/>
                    </a:cxn>
                    <a:cxn ang="0">
                      <a:pos x="32" y="112"/>
                    </a:cxn>
                    <a:cxn ang="0">
                      <a:pos x="60" y="110"/>
                    </a:cxn>
                    <a:cxn ang="0">
                      <a:pos x="80" y="100"/>
                    </a:cxn>
                    <a:cxn ang="0">
                      <a:pos x="92" y="82"/>
                    </a:cxn>
                    <a:cxn ang="0">
                      <a:pos x="100" y="80"/>
                    </a:cxn>
                    <a:cxn ang="0">
                      <a:pos x="110" y="82"/>
                    </a:cxn>
                    <a:cxn ang="0">
                      <a:pos x="140" y="52"/>
                    </a:cxn>
                    <a:cxn ang="0">
                      <a:pos x="144" y="30"/>
                    </a:cxn>
                    <a:cxn ang="0">
                      <a:pos x="146" y="10"/>
                    </a:cxn>
                    <a:cxn ang="0">
                      <a:pos x="160" y="12"/>
                    </a:cxn>
                    <a:cxn ang="0">
                      <a:pos x="158" y="2"/>
                    </a:cxn>
                    <a:cxn ang="0">
                      <a:pos x="166" y="10"/>
                    </a:cxn>
                    <a:cxn ang="0">
                      <a:pos x="172" y="28"/>
                    </a:cxn>
                    <a:cxn ang="0">
                      <a:pos x="168" y="48"/>
                    </a:cxn>
                    <a:cxn ang="0">
                      <a:pos x="158" y="66"/>
                    </a:cxn>
                    <a:cxn ang="0">
                      <a:pos x="154" y="86"/>
                    </a:cxn>
                    <a:cxn ang="0">
                      <a:pos x="152" y="98"/>
                    </a:cxn>
                    <a:cxn ang="0">
                      <a:pos x="152" y="108"/>
                    </a:cxn>
                    <a:cxn ang="0">
                      <a:pos x="148" y="118"/>
                    </a:cxn>
                    <a:cxn ang="0">
                      <a:pos x="138" y="116"/>
                    </a:cxn>
                    <a:cxn ang="0">
                      <a:pos x="126" y="116"/>
                    </a:cxn>
                    <a:cxn ang="0">
                      <a:pos x="126" y="128"/>
                    </a:cxn>
                    <a:cxn ang="0">
                      <a:pos x="116" y="126"/>
                    </a:cxn>
                    <a:cxn ang="0">
                      <a:pos x="102" y="126"/>
                    </a:cxn>
                    <a:cxn ang="0">
                      <a:pos x="90" y="122"/>
                    </a:cxn>
                    <a:cxn ang="0">
                      <a:pos x="92" y="132"/>
                    </a:cxn>
                    <a:cxn ang="0">
                      <a:pos x="80" y="144"/>
                    </a:cxn>
                    <a:cxn ang="0">
                      <a:pos x="68" y="140"/>
                    </a:cxn>
                    <a:cxn ang="0">
                      <a:pos x="70" y="130"/>
                    </a:cxn>
                    <a:cxn ang="0">
                      <a:pos x="56" y="124"/>
                    </a:cxn>
                    <a:cxn ang="0">
                      <a:pos x="38" y="130"/>
                    </a:cxn>
                    <a:cxn ang="0">
                      <a:pos x="18" y="134"/>
                    </a:cxn>
                    <a:cxn ang="0">
                      <a:pos x="2" y="138"/>
                    </a:cxn>
                  </a:cxnLst>
                  <a:rect l="0" t="0" r="r" b="b"/>
                  <a:pathLst>
                    <a:path w="174" h="148">
                      <a:moveTo>
                        <a:pt x="0" y="134"/>
                      </a:moveTo>
                      <a:lnTo>
                        <a:pt x="12" y="128"/>
                      </a:lnTo>
                      <a:lnTo>
                        <a:pt x="26" y="118"/>
                      </a:lnTo>
                      <a:lnTo>
                        <a:pt x="32" y="112"/>
                      </a:lnTo>
                      <a:lnTo>
                        <a:pt x="44" y="110"/>
                      </a:lnTo>
                      <a:lnTo>
                        <a:pt x="60" y="110"/>
                      </a:lnTo>
                      <a:lnTo>
                        <a:pt x="76" y="110"/>
                      </a:lnTo>
                      <a:lnTo>
                        <a:pt x="80" y="100"/>
                      </a:lnTo>
                      <a:lnTo>
                        <a:pt x="88" y="90"/>
                      </a:lnTo>
                      <a:lnTo>
                        <a:pt x="92" y="82"/>
                      </a:lnTo>
                      <a:lnTo>
                        <a:pt x="98" y="74"/>
                      </a:lnTo>
                      <a:lnTo>
                        <a:pt x="100" y="80"/>
                      </a:lnTo>
                      <a:lnTo>
                        <a:pt x="100" y="86"/>
                      </a:lnTo>
                      <a:lnTo>
                        <a:pt x="110" y="82"/>
                      </a:lnTo>
                      <a:lnTo>
                        <a:pt x="126" y="72"/>
                      </a:lnTo>
                      <a:lnTo>
                        <a:pt x="140" y="52"/>
                      </a:lnTo>
                      <a:lnTo>
                        <a:pt x="146" y="36"/>
                      </a:lnTo>
                      <a:lnTo>
                        <a:pt x="144" y="30"/>
                      </a:lnTo>
                      <a:lnTo>
                        <a:pt x="142" y="18"/>
                      </a:lnTo>
                      <a:lnTo>
                        <a:pt x="146" y="10"/>
                      </a:lnTo>
                      <a:lnTo>
                        <a:pt x="150" y="8"/>
                      </a:lnTo>
                      <a:lnTo>
                        <a:pt x="160" y="12"/>
                      </a:lnTo>
                      <a:lnTo>
                        <a:pt x="162" y="6"/>
                      </a:lnTo>
                      <a:lnTo>
                        <a:pt x="158" y="2"/>
                      </a:lnTo>
                      <a:lnTo>
                        <a:pt x="164" y="0"/>
                      </a:lnTo>
                      <a:lnTo>
                        <a:pt x="166" y="10"/>
                      </a:lnTo>
                      <a:lnTo>
                        <a:pt x="166" y="18"/>
                      </a:lnTo>
                      <a:lnTo>
                        <a:pt x="172" y="28"/>
                      </a:lnTo>
                      <a:lnTo>
                        <a:pt x="174" y="36"/>
                      </a:lnTo>
                      <a:lnTo>
                        <a:pt x="168" y="48"/>
                      </a:lnTo>
                      <a:lnTo>
                        <a:pt x="160" y="58"/>
                      </a:lnTo>
                      <a:lnTo>
                        <a:pt x="158" y="66"/>
                      </a:lnTo>
                      <a:lnTo>
                        <a:pt x="158" y="80"/>
                      </a:lnTo>
                      <a:lnTo>
                        <a:pt x="154" y="86"/>
                      </a:lnTo>
                      <a:lnTo>
                        <a:pt x="152" y="96"/>
                      </a:lnTo>
                      <a:lnTo>
                        <a:pt x="152" y="98"/>
                      </a:lnTo>
                      <a:lnTo>
                        <a:pt x="152" y="102"/>
                      </a:lnTo>
                      <a:lnTo>
                        <a:pt x="152" y="108"/>
                      </a:lnTo>
                      <a:lnTo>
                        <a:pt x="152" y="110"/>
                      </a:lnTo>
                      <a:lnTo>
                        <a:pt x="148" y="118"/>
                      </a:lnTo>
                      <a:lnTo>
                        <a:pt x="142" y="122"/>
                      </a:lnTo>
                      <a:lnTo>
                        <a:pt x="138" y="116"/>
                      </a:lnTo>
                      <a:lnTo>
                        <a:pt x="132" y="114"/>
                      </a:lnTo>
                      <a:lnTo>
                        <a:pt x="126" y="116"/>
                      </a:lnTo>
                      <a:lnTo>
                        <a:pt x="128" y="124"/>
                      </a:lnTo>
                      <a:lnTo>
                        <a:pt x="126" y="128"/>
                      </a:lnTo>
                      <a:lnTo>
                        <a:pt x="118" y="122"/>
                      </a:lnTo>
                      <a:lnTo>
                        <a:pt x="116" y="126"/>
                      </a:lnTo>
                      <a:lnTo>
                        <a:pt x="110" y="126"/>
                      </a:lnTo>
                      <a:lnTo>
                        <a:pt x="102" y="126"/>
                      </a:lnTo>
                      <a:lnTo>
                        <a:pt x="92" y="126"/>
                      </a:lnTo>
                      <a:lnTo>
                        <a:pt x="90" y="122"/>
                      </a:lnTo>
                      <a:lnTo>
                        <a:pt x="88" y="126"/>
                      </a:lnTo>
                      <a:lnTo>
                        <a:pt x="92" y="132"/>
                      </a:lnTo>
                      <a:lnTo>
                        <a:pt x="84" y="136"/>
                      </a:lnTo>
                      <a:lnTo>
                        <a:pt x="80" y="144"/>
                      </a:lnTo>
                      <a:lnTo>
                        <a:pt x="74" y="148"/>
                      </a:lnTo>
                      <a:lnTo>
                        <a:pt x="68" y="140"/>
                      </a:lnTo>
                      <a:lnTo>
                        <a:pt x="62" y="136"/>
                      </a:lnTo>
                      <a:lnTo>
                        <a:pt x="70" y="130"/>
                      </a:lnTo>
                      <a:lnTo>
                        <a:pt x="72" y="124"/>
                      </a:lnTo>
                      <a:lnTo>
                        <a:pt x="56" y="124"/>
                      </a:lnTo>
                      <a:lnTo>
                        <a:pt x="50" y="128"/>
                      </a:lnTo>
                      <a:lnTo>
                        <a:pt x="38" y="130"/>
                      </a:lnTo>
                      <a:lnTo>
                        <a:pt x="28" y="134"/>
                      </a:lnTo>
                      <a:lnTo>
                        <a:pt x="18" y="134"/>
                      </a:lnTo>
                      <a:lnTo>
                        <a:pt x="10" y="140"/>
                      </a:lnTo>
                      <a:lnTo>
                        <a:pt x="2" y="13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0" name="Freeform 280">
                  <a:extLst>
                    <a:ext uri="{FF2B5EF4-FFF2-40B4-BE49-F238E27FC236}">
                      <a16:creationId xmlns:a16="http://schemas.microsoft.com/office/drawing/2014/main" id="{107810E9-31BD-0842-BFEF-5B950E7A2F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942009" y="3975227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2" y="32"/>
                    </a:cxn>
                    <a:cxn ang="0">
                      <a:pos x="2" y="28"/>
                    </a:cxn>
                    <a:cxn ang="0">
                      <a:pos x="8" y="30"/>
                    </a:cxn>
                    <a:cxn ang="0">
                      <a:pos x="12" y="28"/>
                    </a:cxn>
                    <a:cxn ang="0">
                      <a:pos x="10" y="22"/>
                    </a:cxn>
                    <a:cxn ang="0">
                      <a:pos x="6" y="20"/>
                    </a:cxn>
                    <a:cxn ang="0">
                      <a:pos x="10" y="6"/>
                    </a:cxn>
                    <a:cxn ang="0">
                      <a:pos x="20" y="2"/>
                    </a:cxn>
                    <a:cxn ang="0">
                      <a:pos x="30" y="0"/>
                    </a:cxn>
                    <a:cxn ang="0">
                      <a:pos x="38" y="8"/>
                    </a:cxn>
                    <a:cxn ang="0">
                      <a:pos x="44" y="18"/>
                    </a:cxn>
                    <a:cxn ang="0">
                      <a:pos x="48" y="30"/>
                    </a:cxn>
                    <a:cxn ang="0">
                      <a:pos x="50" y="40"/>
                    </a:cxn>
                    <a:cxn ang="0">
                      <a:pos x="48" y="54"/>
                    </a:cxn>
                    <a:cxn ang="0">
                      <a:pos x="50" y="54"/>
                    </a:cxn>
                    <a:cxn ang="0">
                      <a:pos x="50" y="56"/>
                    </a:cxn>
                    <a:cxn ang="0">
                      <a:pos x="46" y="58"/>
                    </a:cxn>
                    <a:cxn ang="0">
                      <a:pos x="38" y="62"/>
                    </a:cxn>
                    <a:cxn ang="0">
                      <a:pos x="34" y="64"/>
                    </a:cxn>
                    <a:cxn ang="0">
                      <a:pos x="28" y="60"/>
                    </a:cxn>
                    <a:cxn ang="0">
                      <a:pos x="24" y="64"/>
                    </a:cxn>
                    <a:cxn ang="0">
                      <a:pos x="16" y="70"/>
                    </a:cxn>
                    <a:cxn ang="0">
                      <a:pos x="12" y="68"/>
                    </a:cxn>
                    <a:cxn ang="0">
                      <a:pos x="2" y="72"/>
                    </a:cxn>
                    <a:cxn ang="0">
                      <a:pos x="0" y="66"/>
                    </a:cxn>
                    <a:cxn ang="0">
                      <a:pos x="2" y="58"/>
                    </a:cxn>
                    <a:cxn ang="0">
                      <a:pos x="2" y="48"/>
                    </a:cxn>
                    <a:cxn ang="0">
                      <a:pos x="6" y="46"/>
                    </a:cxn>
                    <a:cxn ang="0">
                      <a:pos x="6" y="38"/>
                    </a:cxn>
                    <a:cxn ang="0">
                      <a:pos x="2" y="32"/>
                    </a:cxn>
                  </a:cxnLst>
                  <a:rect l="0" t="0" r="r" b="b"/>
                  <a:pathLst>
                    <a:path w="50" h="72">
                      <a:moveTo>
                        <a:pt x="2" y="32"/>
                      </a:moveTo>
                      <a:lnTo>
                        <a:pt x="2" y="28"/>
                      </a:lnTo>
                      <a:lnTo>
                        <a:pt x="8" y="30"/>
                      </a:lnTo>
                      <a:lnTo>
                        <a:pt x="12" y="28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10" y="6"/>
                      </a:lnTo>
                      <a:lnTo>
                        <a:pt x="20" y="2"/>
                      </a:lnTo>
                      <a:lnTo>
                        <a:pt x="30" y="0"/>
                      </a:lnTo>
                      <a:lnTo>
                        <a:pt x="38" y="8"/>
                      </a:lnTo>
                      <a:lnTo>
                        <a:pt x="44" y="18"/>
                      </a:lnTo>
                      <a:lnTo>
                        <a:pt x="48" y="30"/>
                      </a:lnTo>
                      <a:lnTo>
                        <a:pt x="50" y="40"/>
                      </a:lnTo>
                      <a:lnTo>
                        <a:pt x="48" y="54"/>
                      </a:lnTo>
                      <a:lnTo>
                        <a:pt x="50" y="54"/>
                      </a:lnTo>
                      <a:lnTo>
                        <a:pt x="50" y="56"/>
                      </a:lnTo>
                      <a:lnTo>
                        <a:pt x="46" y="58"/>
                      </a:lnTo>
                      <a:lnTo>
                        <a:pt x="38" y="62"/>
                      </a:lnTo>
                      <a:lnTo>
                        <a:pt x="34" y="64"/>
                      </a:lnTo>
                      <a:lnTo>
                        <a:pt x="28" y="60"/>
                      </a:lnTo>
                      <a:lnTo>
                        <a:pt x="24" y="64"/>
                      </a:lnTo>
                      <a:lnTo>
                        <a:pt x="16" y="70"/>
                      </a:lnTo>
                      <a:lnTo>
                        <a:pt x="12" y="68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2" y="58"/>
                      </a:lnTo>
                      <a:lnTo>
                        <a:pt x="2" y="48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2" y="3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1" name="Freeform 281">
                  <a:extLst>
                    <a:ext uri="{FF2B5EF4-FFF2-40B4-BE49-F238E27FC236}">
                      <a16:creationId xmlns:a16="http://schemas.microsoft.com/office/drawing/2014/main" id="{E485C26D-4376-F641-9A1D-AF2101D740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94384" y="3841877"/>
                  <a:ext cx="155575" cy="152400"/>
                </a:xfrm>
                <a:custGeom>
                  <a:avLst/>
                  <a:gdLst/>
                  <a:ahLst/>
                  <a:cxnLst>
                    <a:cxn ang="0">
                      <a:pos x="24" y="92"/>
                    </a:cxn>
                    <a:cxn ang="0">
                      <a:pos x="12" y="94"/>
                    </a:cxn>
                    <a:cxn ang="0">
                      <a:pos x="8" y="88"/>
                    </a:cxn>
                    <a:cxn ang="0">
                      <a:pos x="12" y="80"/>
                    </a:cxn>
                    <a:cxn ang="0">
                      <a:pos x="12" y="70"/>
                    </a:cxn>
                    <a:cxn ang="0">
                      <a:pos x="16" y="60"/>
                    </a:cxn>
                    <a:cxn ang="0">
                      <a:pos x="6" y="60"/>
                    </a:cxn>
                    <a:cxn ang="0">
                      <a:pos x="0" y="56"/>
                    </a:cxn>
                    <a:cxn ang="0">
                      <a:pos x="6" y="48"/>
                    </a:cxn>
                    <a:cxn ang="0">
                      <a:pos x="22" y="38"/>
                    </a:cxn>
                    <a:cxn ang="0">
                      <a:pos x="28" y="32"/>
                    </a:cxn>
                    <a:cxn ang="0">
                      <a:pos x="36" y="24"/>
                    </a:cxn>
                    <a:cxn ang="0">
                      <a:pos x="40" y="22"/>
                    </a:cxn>
                    <a:cxn ang="0">
                      <a:pos x="50" y="26"/>
                    </a:cxn>
                    <a:cxn ang="0">
                      <a:pos x="60" y="24"/>
                    </a:cxn>
                    <a:cxn ang="0">
                      <a:pos x="62" y="16"/>
                    </a:cxn>
                    <a:cxn ang="0">
                      <a:pos x="72" y="16"/>
                    </a:cxn>
                    <a:cxn ang="0">
                      <a:pos x="80" y="10"/>
                    </a:cxn>
                    <a:cxn ang="0">
                      <a:pos x="82" y="4"/>
                    </a:cxn>
                    <a:cxn ang="0">
                      <a:pos x="88" y="0"/>
                    </a:cxn>
                    <a:cxn ang="0">
                      <a:pos x="98" y="8"/>
                    </a:cxn>
                    <a:cxn ang="0">
                      <a:pos x="92" y="12"/>
                    </a:cxn>
                    <a:cxn ang="0">
                      <a:pos x="84" y="18"/>
                    </a:cxn>
                    <a:cxn ang="0">
                      <a:pos x="80" y="28"/>
                    </a:cxn>
                    <a:cxn ang="0">
                      <a:pos x="78" y="38"/>
                    </a:cxn>
                    <a:cxn ang="0">
                      <a:pos x="76" y="42"/>
                    </a:cxn>
                    <a:cxn ang="0">
                      <a:pos x="68" y="46"/>
                    </a:cxn>
                    <a:cxn ang="0">
                      <a:pos x="52" y="52"/>
                    </a:cxn>
                    <a:cxn ang="0">
                      <a:pos x="48" y="58"/>
                    </a:cxn>
                    <a:cxn ang="0">
                      <a:pos x="48" y="66"/>
                    </a:cxn>
                    <a:cxn ang="0">
                      <a:pos x="52" y="76"/>
                    </a:cxn>
                    <a:cxn ang="0">
                      <a:pos x="56" y="80"/>
                    </a:cxn>
                    <a:cxn ang="0">
                      <a:pos x="60" y="84"/>
                    </a:cxn>
                    <a:cxn ang="0">
                      <a:pos x="50" y="86"/>
                    </a:cxn>
                    <a:cxn ang="0">
                      <a:pos x="40" y="90"/>
                    </a:cxn>
                    <a:cxn ang="0">
                      <a:pos x="36" y="96"/>
                    </a:cxn>
                    <a:cxn ang="0">
                      <a:pos x="24" y="92"/>
                    </a:cxn>
                  </a:cxnLst>
                  <a:rect l="0" t="0" r="r" b="b"/>
                  <a:pathLst>
                    <a:path w="98" h="96">
                      <a:moveTo>
                        <a:pt x="24" y="92"/>
                      </a:moveTo>
                      <a:lnTo>
                        <a:pt x="12" y="94"/>
                      </a:lnTo>
                      <a:lnTo>
                        <a:pt x="8" y="88"/>
                      </a:lnTo>
                      <a:lnTo>
                        <a:pt x="12" y="80"/>
                      </a:lnTo>
                      <a:lnTo>
                        <a:pt x="12" y="70"/>
                      </a:lnTo>
                      <a:lnTo>
                        <a:pt x="16" y="60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6" y="48"/>
                      </a:lnTo>
                      <a:lnTo>
                        <a:pt x="22" y="38"/>
                      </a:lnTo>
                      <a:lnTo>
                        <a:pt x="28" y="32"/>
                      </a:lnTo>
                      <a:lnTo>
                        <a:pt x="36" y="24"/>
                      </a:lnTo>
                      <a:lnTo>
                        <a:pt x="40" y="22"/>
                      </a:lnTo>
                      <a:lnTo>
                        <a:pt x="50" y="26"/>
                      </a:lnTo>
                      <a:lnTo>
                        <a:pt x="60" y="24"/>
                      </a:lnTo>
                      <a:lnTo>
                        <a:pt x="62" y="16"/>
                      </a:lnTo>
                      <a:lnTo>
                        <a:pt x="72" y="16"/>
                      </a:lnTo>
                      <a:lnTo>
                        <a:pt x="80" y="10"/>
                      </a:lnTo>
                      <a:lnTo>
                        <a:pt x="82" y="4"/>
                      </a:lnTo>
                      <a:lnTo>
                        <a:pt x="88" y="0"/>
                      </a:lnTo>
                      <a:lnTo>
                        <a:pt x="98" y="8"/>
                      </a:lnTo>
                      <a:lnTo>
                        <a:pt x="92" y="12"/>
                      </a:lnTo>
                      <a:lnTo>
                        <a:pt x="84" y="18"/>
                      </a:lnTo>
                      <a:lnTo>
                        <a:pt x="80" y="28"/>
                      </a:lnTo>
                      <a:lnTo>
                        <a:pt x="78" y="38"/>
                      </a:lnTo>
                      <a:lnTo>
                        <a:pt x="76" y="42"/>
                      </a:lnTo>
                      <a:lnTo>
                        <a:pt x="68" y="46"/>
                      </a:lnTo>
                      <a:lnTo>
                        <a:pt x="52" y="52"/>
                      </a:lnTo>
                      <a:lnTo>
                        <a:pt x="48" y="58"/>
                      </a:lnTo>
                      <a:lnTo>
                        <a:pt x="48" y="66"/>
                      </a:lnTo>
                      <a:lnTo>
                        <a:pt x="52" y="76"/>
                      </a:lnTo>
                      <a:lnTo>
                        <a:pt x="56" y="80"/>
                      </a:lnTo>
                      <a:lnTo>
                        <a:pt x="60" y="84"/>
                      </a:lnTo>
                      <a:lnTo>
                        <a:pt x="50" y="86"/>
                      </a:lnTo>
                      <a:lnTo>
                        <a:pt x="40" y="90"/>
                      </a:lnTo>
                      <a:lnTo>
                        <a:pt x="36" y="96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2" name="Freeform 282">
                  <a:extLst>
                    <a:ext uri="{FF2B5EF4-FFF2-40B4-BE49-F238E27FC236}">
                      <a16:creationId xmlns:a16="http://schemas.microsoft.com/office/drawing/2014/main" id="{D34A3C9E-CC13-1542-A216-E69762A64A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611684" y="3498977"/>
                  <a:ext cx="1543050" cy="971550"/>
                </a:xfrm>
                <a:custGeom>
                  <a:avLst/>
                  <a:gdLst/>
                  <a:ahLst/>
                  <a:cxnLst>
                    <a:cxn ang="0">
                      <a:pos x="108" y="176"/>
                    </a:cxn>
                    <a:cxn ang="0">
                      <a:pos x="170" y="134"/>
                    </a:cxn>
                    <a:cxn ang="0">
                      <a:pos x="210" y="104"/>
                    </a:cxn>
                    <a:cxn ang="0">
                      <a:pos x="258" y="116"/>
                    </a:cxn>
                    <a:cxn ang="0">
                      <a:pos x="278" y="170"/>
                    </a:cxn>
                    <a:cxn ang="0">
                      <a:pos x="358" y="212"/>
                    </a:cxn>
                    <a:cxn ang="0">
                      <a:pos x="506" y="240"/>
                    </a:cxn>
                    <a:cxn ang="0">
                      <a:pos x="608" y="200"/>
                    </a:cxn>
                    <a:cxn ang="0">
                      <a:pos x="654" y="164"/>
                    </a:cxn>
                    <a:cxn ang="0">
                      <a:pos x="736" y="144"/>
                    </a:cxn>
                    <a:cxn ang="0">
                      <a:pos x="668" y="116"/>
                    </a:cxn>
                    <a:cxn ang="0">
                      <a:pos x="714" y="76"/>
                    </a:cxn>
                    <a:cxn ang="0">
                      <a:pos x="750" y="20"/>
                    </a:cxn>
                    <a:cxn ang="0">
                      <a:pos x="798" y="0"/>
                    </a:cxn>
                    <a:cxn ang="0">
                      <a:pos x="856" y="68"/>
                    </a:cxn>
                    <a:cxn ang="0">
                      <a:pos x="908" y="100"/>
                    </a:cxn>
                    <a:cxn ang="0">
                      <a:pos x="970" y="110"/>
                    </a:cxn>
                    <a:cxn ang="0">
                      <a:pos x="934" y="174"/>
                    </a:cxn>
                    <a:cxn ang="0">
                      <a:pos x="896" y="216"/>
                    </a:cxn>
                    <a:cxn ang="0">
                      <a:pos x="848" y="238"/>
                    </a:cxn>
                    <a:cxn ang="0">
                      <a:pos x="798" y="274"/>
                    </a:cxn>
                    <a:cxn ang="0">
                      <a:pos x="772" y="266"/>
                    </a:cxn>
                    <a:cxn ang="0">
                      <a:pos x="724" y="286"/>
                    </a:cxn>
                    <a:cxn ang="0">
                      <a:pos x="720" y="316"/>
                    </a:cxn>
                    <a:cxn ang="0">
                      <a:pos x="758" y="316"/>
                    </a:cxn>
                    <a:cxn ang="0">
                      <a:pos x="752" y="334"/>
                    </a:cxn>
                    <a:cxn ang="0">
                      <a:pos x="736" y="372"/>
                    </a:cxn>
                    <a:cxn ang="0">
                      <a:pos x="766" y="422"/>
                    </a:cxn>
                    <a:cxn ang="0">
                      <a:pos x="760" y="438"/>
                    </a:cxn>
                    <a:cxn ang="0">
                      <a:pos x="766" y="450"/>
                    </a:cxn>
                    <a:cxn ang="0">
                      <a:pos x="714" y="542"/>
                    </a:cxn>
                    <a:cxn ang="0">
                      <a:pos x="638" y="568"/>
                    </a:cxn>
                    <a:cxn ang="0">
                      <a:pos x="586" y="596"/>
                    </a:cxn>
                    <a:cxn ang="0">
                      <a:pos x="576" y="594"/>
                    </a:cxn>
                    <a:cxn ang="0">
                      <a:pos x="528" y="590"/>
                    </a:cxn>
                    <a:cxn ang="0">
                      <a:pos x="492" y="576"/>
                    </a:cxn>
                    <a:cxn ang="0">
                      <a:pos x="450" y="590"/>
                    </a:cxn>
                    <a:cxn ang="0">
                      <a:pos x="420" y="594"/>
                    </a:cxn>
                    <a:cxn ang="0">
                      <a:pos x="402" y="552"/>
                    </a:cxn>
                    <a:cxn ang="0">
                      <a:pos x="392" y="490"/>
                    </a:cxn>
                    <a:cxn ang="0">
                      <a:pos x="352" y="464"/>
                    </a:cxn>
                    <a:cxn ang="0">
                      <a:pos x="292" y="488"/>
                    </a:cxn>
                    <a:cxn ang="0">
                      <a:pos x="230" y="488"/>
                    </a:cxn>
                    <a:cxn ang="0">
                      <a:pos x="146" y="456"/>
                    </a:cxn>
                    <a:cxn ang="0">
                      <a:pos x="80" y="418"/>
                    </a:cxn>
                    <a:cxn ang="0">
                      <a:pos x="84" y="380"/>
                    </a:cxn>
                    <a:cxn ang="0">
                      <a:pos x="70" y="352"/>
                    </a:cxn>
                    <a:cxn ang="0">
                      <a:pos x="20" y="318"/>
                    </a:cxn>
                    <a:cxn ang="0">
                      <a:pos x="2" y="284"/>
                    </a:cxn>
                    <a:cxn ang="0">
                      <a:pos x="32" y="266"/>
                    </a:cxn>
                    <a:cxn ang="0">
                      <a:pos x="102" y="232"/>
                    </a:cxn>
                  </a:cxnLst>
                  <a:rect l="0" t="0" r="r" b="b"/>
                  <a:pathLst>
                    <a:path w="972" h="612">
                      <a:moveTo>
                        <a:pt x="108" y="228"/>
                      </a:moveTo>
                      <a:lnTo>
                        <a:pt x="108" y="218"/>
                      </a:lnTo>
                      <a:lnTo>
                        <a:pt x="116" y="210"/>
                      </a:lnTo>
                      <a:lnTo>
                        <a:pt x="110" y="194"/>
                      </a:lnTo>
                      <a:lnTo>
                        <a:pt x="108" y="176"/>
                      </a:lnTo>
                      <a:lnTo>
                        <a:pt x="120" y="170"/>
                      </a:lnTo>
                      <a:lnTo>
                        <a:pt x="138" y="170"/>
                      </a:lnTo>
                      <a:lnTo>
                        <a:pt x="142" y="156"/>
                      </a:lnTo>
                      <a:lnTo>
                        <a:pt x="152" y="132"/>
                      </a:lnTo>
                      <a:lnTo>
                        <a:pt x="170" y="134"/>
                      </a:lnTo>
                      <a:lnTo>
                        <a:pt x="184" y="134"/>
                      </a:lnTo>
                      <a:lnTo>
                        <a:pt x="194" y="132"/>
                      </a:lnTo>
                      <a:lnTo>
                        <a:pt x="194" y="118"/>
                      </a:lnTo>
                      <a:lnTo>
                        <a:pt x="198" y="104"/>
                      </a:lnTo>
                      <a:lnTo>
                        <a:pt x="210" y="104"/>
                      </a:lnTo>
                      <a:lnTo>
                        <a:pt x="212" y="94"/>
                      </a:lnTo>
                      <a:lnTo>
                        <a:pt x="228" y="94"/>
                      </a:lnTo>
                      <a:lnTo>
                        <a:pt x="232" y="104"/>
                      </a:lnTo>
                      <a:lnTo>
                        <a:pt x="242" y="114"/>
                      </a:lnTo>
                      <a:lnTo>
                        <a:pt x="258" y="116"/>
                      </a:lnTo>
                      <a:lnTo>
                        <a:pt x="272" y="130"/>
                      </a:lnTo>
                      <a:lnTo>
                        <a:pt x="280" y="142"/>
                      </a:lnTo>
                      <a:lnTo>
                        <a:pt x="280" y="150"/>
                      </a:lnTo>
                      <a:lnTo>
                        <a:pt x="274" y="158"/>
                      </a:lnTo>
                      <a:lnTo>
                        <a:pt x="278" y="170"/>
                      </a:lnTo>
                      <a:lnTo>
                        <a:pt x="286" y="174"/>
                      </a:lnTo>
                      <a:lnTo>
                        <a:pt x="320" y="176"/>
                      </a:lnTo>
                      <a:lnTo>
                        <a:pt x="330" y="186"/>
                      </a:lnTo>
                      <a:lnTo>
                        <a:pt x="352" y="198"/>
                      </a:lnTo>
                      <a:lnTo>
                        <a:pt x="358" y="212"/>
                      </a:lnTo>
                      <a:lnTo>
                        <a:pt x="364" y="220"/>
                      </a:lnTo>
                      <a:lnTo>
                        <a:pt x="418" y="222"/>
                      </a:lnTo>
                      <a:lnTo>
                        <a:pt x="446" y="224"/>
                      </a:lnTo>
                      <a:lnTo>
                        <a:pt x="470" y="236"/>
                      </a:lnTo>
                      <a:lnTo>
                        <a:pt x="506" y="240"/>
                      </a:lnTo>
                      <a:lnTo>
                        <a:pt x="528" y="226"/>
                      </a:lnTo>
                      <a:lnTo>
                        <a:pt x="572" y="226"/>
                      </a:lnTo>
                      <a:lnTo>
                        <a:pt x="590" y="216"/>
                      </a:lnTo>
                      <a:lnTo>
                        <a:pt x="590" y="210"/>
                      </a:lnTo>
                      <a:lnTo>
                        <a:pt x="608" y="200"/>
                      </a:lnTo>
                      <a:lnTo>
                        <a:pt x="602" y="188"/>
                      </a:lnTo>
                      <a:lnTo>
                        <a:pt x="608" y="176"/>
                      </a:lnTo>
                      <a:lnTo>
                        <a:pt x="622" y="176"/>
                      </a:lnTo>
                      <a:lnTo>
                        <a:pt x="640" y="178"/>
                      </a:lnTo>
                      <a:lnTo>
                        <a:pt x="654" y="164"/>
                      </a:lnTo>
                      <a:lnTo>
                        <a:pt x="670" y="164"/>
                      </a:lnTo>
                      <a:lnTo>
                        <a:pt x="688" y="150"/>
                      </a:lnTo>
                      <a:lnTo>
                        <a:pt x="708" y="142"/>
                      </a:lnTo>
                      <a:lnTo>
                        <a:pt x="720" y="142"/>
                      </a:lnTo>
                      <a:lnTo>
                        <a:pt x="736" y="144"/>
                      </a:lnTo>
                      <a:lnTo>
                        <a:pt x="734" y="134"/>
                      </a:lnTo>
                      <a:lnTo>
                        <a:pt x="714" y="114"/>
                      </a:lnTo>
                      <a:lnTo>
                        <a:pt x="704" y="112"/>
                      </a:lnTo>
                      <a:lnTo>
                        <a:pt x="696" y="118"/>
                      </a:lnTo>
                      <a:lnTo>
                        <a:pt x="668" y="116"/>
                      </a:lnTo>
                      <a:lnTo>
                        <a:pt x="672" y="102"/>
                      </a:lnTo>
                      <a:lnTo>
                        <a:pt x="680" y="84"/>
                      </a:lnTo>
                      <a:lnTo>
                        <a:pt x="686" y="76"/>
                      </a:lnTo>
                      <a:lnTo>
                        <a:pt x="704" y="86"/>
                      </a:lnTo>
                      <a:lnTo>
                        <a:pt x="714" y="76"/>
                      </a:lnTo>
                      <a:lnTo>
                        <a:pt x="726" y="74"/>
                      </a:lnTo>
                      <a:lnTo>
                        <a:pt x="730" y="58"/>
                      </a:lnTo>
                      <a:lnTo>
                        <a:pt x="740" y="40"/>
                      </a:lnTo>
                      <a:lnTo>
                        <a:pt x="750" y="34"/>
                      </a:lnTo>
                      <a:lnTo>
                        <a:pt x="750" y="20"/>
                      </a:lnTo>
                      <a:lnTo>
                        <a:pt x="738" y="18"/>
                      </a:lnTo>
                      <a:lnTo>
                        <a:pt x="740" y="10"/>
                      </a:lnTo>
                      <a:lnTo>
                        <a:pt x="754" y="4"/>
                      </a:lnTo>
                      <a:lnTo>
                        <a:pt x="780" y="2"/>
                      </a:lnTo>
                      <a:lnTo>
                        <a:pt x="798" y="0"/>
                      </a:lnTo>
                      <a:lnTo>
                        <a:pt x="814" y="6"/>
                      </a:lnTo>
                      <a:lnTo>
                        <a:pt x="828" y="12"/>
                      </a:lnTo>
                      <a:lnTo>
                        <a:pt x="840" y="32"/>
                      </a:lnTo>
                      <a:lnTo>
                        <a:pt x="848" y="52"/>
                      </a:lnTo>
                      <a:lnTo>
                        <a:pt x="856" y="68"/>
                      </a:lnTo>
                      <a:lnTo>
                        <a:pt x="862" y="84"/>
                      </a:lnTo>
                      <a:lnTo>
                        <a:pt x="878" y="84"/>
                      </a:lnTo>
                      <a:lnTo>
                        <a:pt x="888" y="90"/>
                      </a:lnTo>
                      <a:lnTo>
                        <a:pt x="902" y="98"/>
                      </a:lnTo>
                      <a:lnTo>
                        <a:pt x="908" y="100"/>
                      </a:lnTo>
                      <a:lnTo>
                        <a:pt x="912" y="120"/>
                      </a:lnTo>
                      <a:lnTo>
                        <a:pt x="934" y="122"/>
                      </a:lnTo>
                      <a:lnTo>
                        <a:pt x="940" y="114"/>
                      </a:lnTo>
                      <a:lnTo>
                        <a:pt x="954" y="112"/>
                      </a:lnTo>
                      <a:lnTo>
                        <a:pt x="970" y="110"/>
                      </a:lnTo>
                      <a:lnTo>
                        <a:pt x="972" y="124"/>
                      </a:lnTo>
                      <a:lnTo>
                        <a:pt x="964" y="128"/>
                      </a:lnTo>
                      <a:lnTo>
                        <a:pt x="958" y="150"/>
                      </a:lnTo>
                      <a:lnTo>
                        <a:pt x="946" y="172"/>
                      </a:lnTo>
                      <a:lnTo>
                        <a:pt x="934" y="174"/>
                      </a:lnTo>
                      <a:lnTo>
                        <a:pt x="928" y="168"/>
                      </a:lnTo>
                      <a:lnTo>
                        <a:pt x="914" y="178"/>
                      </a:lnTo>
                      <a:lnTo>
                        <a:pt x="914" y="214"/>
                      </a:lnTo>
                      <a:lnTo>
                        <a:pt x="906" y="224"/>
                      </a:lnTo>
                      <a:lnTo>
                        <a:pt x="896" y="216"/>
                      </a:lnTo>
                      <a:lnTo>
                        <a:pt x="880" y="232"/>
                      </a:lnTo>
                      <a:lnTo>
                        <a:pt x="870" y="232"/>
                      </a:lnTo>
                      <a:lnTo>
                        <a:pt x="868" y="240"/>
                      </a:lnTo>
                      <a:lnTo>
                        <a:pt x="858" y="242"/>
                      </a:lnTo>
                      <a:lnTo>
                        <a:pt x="848" y="238"/>
                      </a:lnTo>
                      <a:lnTo>
                        <a:pt x="844" y="240"/>
                      </a:lnTo>
                      <a:lnTo>
                        <a:pt x="830" y="254"/>
                      </a:lnTo>
                      <a:lnTo>
                        <a:pt x="818" y="262"/>
                      </a:lnTo>
                      <a:lnTo>
                        <a:pt x="808" y="272"/>
                      </a:lnTo>
                      <a:lnTo>
                        <a:pt x="798" y="274"/>
                      </a:lnTo>
                      <a:lnTo>
                        <a:pt x="788" y="276"/>
                      </a:lnTo>
                      <a:lnTo>
                        <a:pt x="760" y="294"/>
                      </a:lnTo>
                      <a:lnTo>
                        <a:pt x="758" y="282"/>
                      </a:lnTo>
                      <a:lnTo>
                        <a:pt x="762" y="272"/>
                      </a:lnTo>
                      <a:lnTo>
                        <a:pt x="772" y="266"/>
                      </a:lnTo>
                      <a:lnTo>
                        <a:pt x="770" y="256"/>
                      </a:lnTo>
                      <a:lnTo>
                        <a:pt x="762" y="256"/>
                      </a:lnTo>
                      <a:lnTo>
                        <a:pt x="750" y="258"/>
                      </a:lnTo>
                      <a:lnTo>
                        <a:pt x="728" y="276"/>
                      </a:lnTo>
                      <a:lnTo>
                        <a:pt x="724" y="286"/>
                      </a:lnTo>
                      <a:lnTo>
                        <a:pt x="704" y="286"/>
                      </a:lnTo>
                      <a:lnTo>
                        <a:pt x="700" y="294"/>
                      </a:lnTo>
                      <a:lnTo>
                        <a:pt x="706" y="308"/>
                      </a:lnTo>
                      <a:lnTo>
                        <a:pt x="720" y="310"/>
                      </a:lnTo>
                      <a:lnTo>
                        <a:pt x="720" y="316"/>
                      </a:lnTo>
                      <a:lnTo>
                        <a:pt x="722" y="324"/>
                      </a:lnTo>
                      <a:lnTo>
                        <a:pt x="734" y="322"/>
                      </a:lnTo>
                      <a:lnTo>
                        <a:pt x="742" y="314"/>
                      </a:lnTo>
                      <a:lnTo>
                        <a:pt x="750" y="312"/>
                      </a:lnTo>
                      <a:lnTo>
                        <a:pt x="758" y="316"/>
                      </a:lnTo>
                      <a:lnTo>
                        <a:pt x="774" y="320"/>
                      </a:lnTo>
                      <a:lnTo>
                        <a:pt x="778" y="328"/>
                      </a:lnTo>
                      <a:lnTo>
                        <a:pt x="772" y="330"/>
                      </a:lnTo>
                      <a:lnTo>
                        <a:pt x="760" y="330"/>
                      </a:lnTo>
                      <a:lnTo>
                        <a:pt x="752" y="334"/>
                      </a:lnTo>
                      <a:lnTo>
                        <a:pt x="750" y="340"/>
                      </a:lnTo>
                      <a:lnTo>
                        <a:pt x="740" y="344"/>
                      </a:lnTo>
                      <a:lnTo>
                        <a:pt x="730" y="358"/>
                      </a:lnTo>
                      <a:lnTo>
                        <a:pt x="726" y="368"/>
                      </a:lnTo>
                      <a:lnTo>
                        <a:pt x="736" y="372"/>
                      </a:lnTo>
                      <a:lnTo>
                        <a:pt x="742" y="378"/>
                      </a:lnTo>
                      <a:lnTo>
                        <a:pt x="750" y="398"/>
                      </a:lnTo>
                      <a:lnTo>
                        <a:pt x="752" y="406"/>
                      </a:lnTo>
                      <a:lnTo>
                        <a:pt x="768" y="418"/>
                      </a:lnTo>
                      <a:lnTo>
                        <a:pt x="766" y="422"/>
                      </a:lnTo>
                      <a:lnTo>
                        <a:pt x="756" y="418"/>
                      </a:lnTo>
                      <a:lnTo>
                        <a:pt x="752" y="426"/>
                      </a:lnTo>
                      <a:lnTo>
                        <a:pt x="764" y="430"/>
                      </a:lnTo>
                      <a:lnTo>
                        <a:pt x="768" y="436"/>
                      </a:lnTo>
                      <a:lnTo>
                        <a:pt x="760" y="438"/>
                      </a:lnTo>
                      <a:lnTo>
                        <a:pt x="750" y="440"/>
                      </a:lnTo>
                      <a:lnTo>
                        <a:pt x="744" y="444"/>
                      </a:lnTo>
                      <a:lnTo>
                        <a:pt x="742" y="446"/>
                      </a:lnTo>
                      <a:lnTo>
                        <a:pt x="756" y="448"/>
                      </a:lnTo>
                      <a:lnTo>
                        <a:pt x="766" y="450"/>
                      </a:lnTo>
                      <a:lnTo>
                        <a:pt x="766" y="462"/>
                      </a:lnTo>
                      <a:lnTo>
                        <a:pt x="758" y="480"/>
                      </a:lnTo>
                      <a:lnTo>
                        <a:pt x="738" y="504"/>
                      </a:lnTo>
                      <a:lnTo>
                        <a:pt x="724" y="524"/>
                      </a:lnTo>
                      <a:lnTo>
                        <a:pt x="714" y="542"/>
                      </a:lnTo>
                      <a:lnTo>
                        <a:pt x="692" y="560"/>
                      </a:lnTo>
                      <a:lnTo>
                        <a:pt x="678" y="572"/>
                      </a:lnTo>
                      <a:lnTo>
                        <a:pt x="656" y="576"/>
                      </a:lnTo>
                      <a:lnTo>
                        <a:pt x="644" y="576"/>
                      </a:lnTo>
                      <a:lnTo>
                        <a:pt x="638" y="568"/>
                      </a:lnTo>
                      <a:lnTo>
                        <a:pt x="632" y="570"/>
                      </a:lnTo>
                      <a:lnTo>
                        <a:pt x="632" y="584"/>
                      </a:lnTo>
                      <a:lnTo>
                        <a:pt x="618" y="588"/>
                      </a:lnTo>
                      <a:lnTo>
                        <a:pt x="598" y="594"/>
                      </a:lnTo>
                      <a:lnTo>
                        <a:pt x="586" y="596"/>
                      </a:lnTo>
                      <a:lnTo>
                        <a:pt x="582" y="604"/>
                      </a:lnTo>
                      <a:lnTo>
                        <a:pt x="584" y="612"/>
                      </a:lnTo>
                      <a:lnTo>
                        <a:pt x="576" y="608"/>
                      </a:lnTo>
                      <a:lnTo>
                        <a:pt x="576" y="600"/>
                      </a:lnTo>
                      <a:lnTo>
                        <a:pt x="576" y="594"/>
                      </a:lnTo>
                      <a:lnTo>
                        <a:pt x="566" y="594"/>
                      </a:lnTo>
                      <a:lnTo>
                        <a:pt x="556" y="590"/>
                      </a:lnTo>
                      <a:lnTo>
                        <a:pt x="546" y="594"/>
                      </a:lnTo>
                      <a:lnTo>
                        <a:pt x="536" y="594"/>
                      </a:lnTo>
                      <a:lnTo>
                        <a:pt x="528" y="590"/>
                      </a:lnTo>
                      <a:lnTo>
                        <a:pt x="526" y="574"/>
                      </a:lnTo>
                      <a:lnTo>
                        <a:pt x="514" y="572"/>
                      </a:lnTo>
                      <a:lnTo>
                        <a:pt x="508" y="568"/>
                      </a:lnTo>
                      <a:lnTo>
                        <a:pt x="500" y="568"/>
                      </a:lnTo>
                      <a:lnTo>
                        <a:pt x="492" y="576"/>
                      </a:lnTo>
                      <a:lnTo>
                        <a:pt x="458" y="576"/>
                      </a:lnTo>
                      <a:lnTo>
                        <a:pt x="456" y="580"/>
                      </a:lnTo>
                      <a:lnTo>
                        <a:pt x="444" y="580"/>
                      </a:lnTo>
                      <a:lnTo>
                        <a:pt x="444" y="588"/>
                      </a:lnTo>
                      <a:lnTo>
                        <a:pt x="450" y="590"/>
                      </a:lnTo>
                      <a:lnTo>
                        <a:pt x="448" y="598"/>
                      </a:lnTo>
                      <a:lnTo>
                        <a:pt x="440" y="598"/>
                      </a:lnTo>
                      <a:lnTo>
                        <a:pt x="436" y="594"/>
                      </a:lnTo>
                      <a:lnTo>
                        <a:pt x="428" y="594"/>
                      </a:lnTo>
                      <a:lnTo>
                        <a:pt x="420" y="594"/>
                      </a:lnTo>
                      <a:lnTo>
                        <a:pt x="420" y="588"/>
                      </a:lnTo>
                      <a:lnTo>
                        <a:pt x="412" y="586"/>
                      </a:lnTo>
                      <a:lnTo>
                        <a:pt x="412" y="570"/>
                      </a:lnTo>
                      <a:lnTo>
                        <a:pt x="402" y="566"/>
                      </a:lnTo>
                      <a:lnTo>
                        <a:pt x="402" y="552"/>
                      </a:lnTo>
                      <a:lnTo>
                        <a:pt x="382" y="546"/>
                      </a:lnTo>
                      <a:lnTo>
                        <a:pt x="382" y="542"/>
                      </a:lnTo>
                      <a:lnTo>
                        <a:pt x="398" y="520"/>
                      </a:lnTo>
                      <a:lnTo>
                        <a:pt x="400" y="496"/>
                      </a:lnTo>
                      <a:lnTo>
                        <a:pt x="392" y="490"/>
                      </a:lnTo>
                      <a:lnTo>
                        <a:pt x="386" y="480"/>
                      </a:lnTo>
                      <a:lnTo>
                        <a:pt x="378" y="478"/>
                      </a:lnTo>
                      <a:lnTo>
                        <a:pt x="362" y="476"/>
                      </a:lnTo>
                      <a:lnTo>
                        <a:pt x="362" y="462"/>
                      </a:lnTo>
                      <a:lnTo>
                        <a:pt x="352" y="464"/>
                      </a:lnTo>
                      <a:lnTo>
                        <a:pt x="330" y="464"/>
                      </a:lnTo>
                      <a:lnTo>
                        <a:pt x="324" y="472"/>
                      </a:lnTo>
                      <a:lnTo>
                        <a:pt x="312" y="472"/>
                      </a:lnTo>
                      <a:lnTo>
                        <a:pt x="302" y="486"/>
                      </a:lnTo>
                      <a:lnTo>
                        <a:pt x="292" y="488"/>
                      </a:lnTo>
                      <a:lnTo>
                        <a:pt x="278" y="486"/>
                      </a:lnTo>
                      <a:lnTo>
                        <a:pt x="266" y="482"/>
                      </a:lnTo>
                      <a:lnTo>
                        <a:pt x="256" y="482"/>
                      </a:lnTo>
                      <a:lnTo>
                        <a:pt x="250" y="488"/>
                      </a:lnTo>
                      <a:lnTo>
                        <a:pt x="230" y="488"/>
                      </a:lnTo>
                      <a:lnTo>
                        <a:pt x="208" y="486"/>
                      </a:lnTo>
                      <a:lnTo>
                        <a:pt x="192" y="484"/>
                      </a:lnTo>
                      <a:lnTo>
                        <a:pt x="174" y="472"/>
                      </a:lnTo>
                      <a:lnTo>
                        <a:pt x="162" y="464"/>
                      </a:lnTo>
                      <a:lnTo>
                        <a:pt x="146" y="456"/>
                      </a:lnTo>
                      <a:lnTo>
                        <a:pt x="132" y="442"/>
                      </a:lnTo>
                      <a:lnTo>
                        <a:pt x="118" y="448"/>
                      </a:lnTo>
                      <a:lnTo>
                        <a:pt x="106" y="438"/>
                      </a:lnTo>
                      <a:lnTo>
                        <a:pt x="80" y="426"/>
                      </a:lnTo>
                      <a:lnTo>
                        <a:pt x="80" y="418"/>
                      </a:lnTo>
                      <a:lnTo>
                        <a:pt x="84" y="408"/>
                      </a:lnTo>
                      <a:lnTo>
                        <a:pt x="94" y="406"/>
                      </a:lnTo>
                      <a:lnTo>
                        <a:pt x="96" y="398"/>
                      </a:lnTo>
                      <a:lnTo>
                        <a:pt x="84" y="390"/>
                      </a:lnTo>
                      <a:lnTo>
                        <a:pt x="84" y="380"/>
                      </a:lnTo>
                      <a:lnTo>
                        <a:pt x="100" y="372"/>
                      </a:lnTo>
                      <a:lnTo>
                        <a:pt x="108" y="364"/>
                      </a:lnTo>
                      <a:lnTo>
                        <a:pt x="108" y="356"/>
                      </a:lnTo>
                      <a:lnTo>
                        <a:pt x="90" y="344"/>
                      </a:lnTo>
                      <a:lnTo>
                        <a:pt x="70" y="352"/>
                      </a:lnTo>
                      <a:lnTo>
                        <a:pt x="58" y="350"/>
                      </a:lnTo>
                      <a:lnTo>
                        <a:pt x="38" y="342"/>
                      </a:lnTo>
                      <a:lnTo>
                        <a:pt x="38" y="332"/>
                      </a:lnTo>
                      <a:lnTo>
                        <a:pt x="20" y="326"/>
                      </a:lnTo>
                      <a:lnTo>
                        <a:pt x="20" y="318"/>
                      </a:lnTo>
                      <a:lnTo>
                        <a:pt x="20" y="298"/>
                      </a:lnTo>
                      <a:lnTo>
                        <a:pt x="8" y="300"/>
                      </a:lnTo>
                      <a:lnTo>
                        <a:pt x="2" y="298"/>
                      </a:lnTo>
                      <a:lnTo>
                        <a:pt x="0" y="290"/>
                      </a:lnTo>
                      <a:lnTo>
                        <a:pt x="2" y="284"/>
                      </a:lnTo>
                      <a:lnTo>
                        <a:pt x="4" y="274"/>
                      </a:lnTo>
                      <a:lnTo>
                        <a:pt x="16" y="266"/>
                      </a:lnTo>
                      <a:lnTo>
                        <a:pt x="18" y="260"/>
                      </a:lnTo>
                      <a:lnTo>
                        <a:pt x="32" y="260"/>
                      </a:lnTo>
                      <a:lnTo>
                        <a:pt x="32" y="266"/>
                      </a:lnTo>
                      <a:lnTo>
                        <a:pt x="48" y="262"/>
                      </a:lnTo>
                      <a:lnTo>
                        <a:pt x="52" y="252"/>
                      </a:lnTo>
                      <a:lnTo>
                        <a:pt x="72" y="252"/>
                      </a:lnTo>
                      <a:lnTo>
                        <a:pt x="76" y="244"/>
                      </a:lnTo>
                      <a:lnTo>
                        <a:pt x="102" y="232"/>
                      </a:lnTo>
                      <a:lnTo>
                        <a:pt x="108" y="228"/>
                      </a:lnTo>
                      <a:close/>
                    </a:path>
                  </a:pathLst>
                </a:custGeom>
                <a:solidFill>
                  <a:srgbClr val="445C70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300" noProof="1"/>
                </a:p>
              </p:txBody>
            </p:sp>
            <p:sp>
              <p:nvSpPr>
                <p:cNvPr id="153" name="Freeform 283">
                  <a:extLst>
                    <a:ext uri="{FF2B5EF4-FFF2-40B4-BE49-F238E27FC236}">
                      <a16:creationId xmlns:a16="http://schemas.microsoft.com/office/drawing/2014/main" id="{63824AB0-32F4-9C46-8809-E85EA5FF92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272084" y="4416190"/>
                  <a:ext cx="196850" cy="215900"/>
                </a:xfrm>
                <a:custGeom>
                  <a:avLst/>
                  <a:gdLst/>
                  <a:ahLst/>
                  <a:cxnLst>
                    <a:cxn ang="0">
                      <a:pos x="12" y="14"/>
                    </a:cxn>
                    <a:cxn ang="0">
                      <a:pos x="20" y="14"/>
                    </a:cxn>
                    <a:cxn ang="0">
                      <a:pos x="24" y="18"/>
                    </a:cxn>
                    <a:cxn ang="0">
                      <a:pos x="32" y="18"/>
                    </a:cxn>
                    <a:cxn ang="0">
                      <a:pos x="34" y="10"/>
                    </a:cxn>
                    <a:cxn ang="0">
                      <a:pos x="28" y="8"/>
                    </a:cxn>
                    <a:cxn ang="0">
                      <a:pos x="28" y="0"/>
                    </a:cxn>
                    <a:cxn ang="0">
                      <a:pos x="40" y="0"/>
                    </a:cxn>
                    <a:cxn ang="0">
                      <a:pos x="40" y="4"/>
                    </a:cxn>
                    <a:cxn ang="0">
                      <a:pos x="50" y="14"/>
                    </a:cxn>
                    <a:cxn ang="0">
                      <a:pos x="52" y="24"/>
                    </a:cxn>
                    <a:cxn ang="0">
                      <a:pos x="52" y="28"/>
                    </a:cxn>
                    <a:cxn ang="0">
                      <a:pos x="74" y="26"/>
                    </a:cxn>
                    <a:cxn ang="0">
                      <a:pos x="80" y="36"/>
                    </a:cxn>
                    <a:cxn ang="0">
                      <a:pos x="82" y="46"/>
                    </a:cxn>
                    <a:cxn ang="0">
                      <a:pos x="68" y="46"/>
                    </a:cxn>
                    <a:cxn ang="0">
                      <a:pos x="68" y="56"/>
                    </a:cxn>
                    <a:cxn ang="0">
                      <a:pos x="76" y="60"/>
                    </a:cxn>
                    <a:cxn ang="0">
                      <a:pos x="100" y="84"/>
                    </a:cxn>
                    <a:cxn ang="0">
                      <a:pos x="120" y="106"/>
                    </a:cxn>
                    <a:cxn ang="0">
                      <a:pos x="124" y="120"/>
                    </a:cxn>
                    <a:cxn ang="0">
                      <a:pos x="122" y="134"/>
                    </a:cxn>
                    <a:cxn ang="0">
                      <a:pos x="112" y="134"/>
                    </a:cxn>
                    <a:cxn ang="0">
                      <a:pos x="110" y="128"/>
                    </a:cxn>
                    <a:cxn ang="0">
                      <a:pos x="104" y="128"/>
                    </a:cxn>
                    <a:cxn ang="0">
                      <a:pos x="102" y="136"/>
                    </a:cxn>
                    <a:cxn ang="0">
                      <a:pos x="90" y="136"/>
                    </a:cxn>
                    <a:cxn ang="0">
                      <a:pos x="90" y="130"/>
                    </a:cxn>
                    <a:cxn ang="0">
                      <a:pos x="94" y="118"/>
                    </a:cxn>
                    <a:cxn ang="0">
                      <a:pos x="94" y="108"/>
                    </a:cxn>
                    <a:cxn ang="0">
                      <a:pos x="84" y="98"/>
                    </a:cxn>
                    <a:cxn ang="0">
                      <a:pos x="80" y="82"/>
                    </a:cxn>
                    <a:cxn ang="0">
                      <a:pos x="64" y="64"/>
                    </a:cxn>
                    <a:cxn ang="0">
                      <a:pos x="52" y="72"/>
                    </a:cxn>
                    <a:cxn ang="0">
                      <a:pos x="40" y="68"/>
                    </a:cxn>
                    <a:cxn ang="0">
                      <a:pos x="20" y="80"/>
                    </a:cxn>
                    <a:cxn ang="0">
                      <a:pos x="20" y="66"/>
                    </a:cxn>
                    <a:cxn ang="0">
                      <a:pos x="24" y="62"/>
                    </a:cxn>
                    <a:cxn ang="0">
                      <a:pos x="20" y="48"/>
                    </a:cxn>
                    <a:cxn ang="0">
                      <a:pos x="12" y="46"/>
                    </a:cxn>
                    <a:cxn ang="0">
                      <a:pos x="12" y="38"/>
                    </a:cxn>
                    <a:cxn ang="0">
                      <a:pos x="0" y="32"/>
                    </a:cxn>
                    <a:cxn ang="0">
                      <a:pos x="14" y="24"/>
                    </a:cxn>
                    <a:cxn ang="0">
                      <a:pos x="12" y="14"/>
                    </a:cxn>
                  </a:cxnLst>
                  <a:rect l="0" t="0" r="r" b="b"/>
                  <a:pathLst>
                    <a:path w="124" h="136">
                      <a:moveTo>
                        <a:pt x="12" y="14"/>
                      </a:moveTo>
                      <a:lnTo>
                        <a:pt x="20" y="14"/>
                      </a:lnTo>
                      <a:lnTo>
                        <a:pt x="24" y="18"/>
                      </a:lnTo>
                      <a:lnTo>
                        <a:pt x="32" y="18"/>
                      </a:lnTo>
                      <a:lnTo>
                        <a:pt x="34" y="10"/>
                      </a:lnTo>
                      <a:lnTo>
                        <a:pt x="28" y="8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50" y="14"/>
                      </a:lnTo>
                      <a:lnTo>
                        <a:pt x="52" y="24"/>
                      </a:lnTo>
                      <a:lnTo>
                        <a:pt x="52" y="28"/>
                      </a:lnTo>
                      <a:lnTo>
                        <a:pt x="74" y="26"/>
                      </a:lnTo>
                      <a:lnTo>
                        <a:pt x="80" y="36"/>
                      </a:lnTo>
                      <a:lnTo>
                        <a:pt x="82" y="46"/>
                      </a:lnTo>
                      <a:lnTo>
                        <a:pt x="68" y="46"/>
                      </a:lnTo>
                      <a:lnTo>
                        <a:pt x="68" y="56"/>
                      </a:lnTo>
                      <a:lnTo>
                        <a:pt x="76" y="60"/>
                      </a:lnTo>
                      <a:lnTo>
                        <a:pt x="100" y="84"/>
                      </a:lnTo>
                      <a:lnTo>
                        <a:pt x="120" y="106"/>
                      </a:lnTo>
                      <a:lnTo>
                        <a:pt x="124" y="120"/>
                      </a:lnTo>
                      <a:lnTo>
                        <a:pt x="122" y="134"/>
                      </a:lnTo>
                      <a:lnTo>
                        <a:pt x="112" y="134"/>
                      </a:lnTo>
                      <a:lnTo>
                        <a:pt x="110" y="128"/>
                      </a:lnTo>
                      <a:lnTo>
                        <a:pt x="104" y="128"/>
                      </a:lnTo>
                      <a:lnTo>
                        <a:pt x="102" y="136"/>
                      </a:lnTo>
                      <a:lnTo>
                        <a:pt x="90" y="136"/>
                      </a:lnTo>
                      <a:lnTo>
                        <a:pt x="90" y="130"/>
                      </a:lnTo>
                      <a:lnTo>
                        <a:pt x="94" y="118"/>
                      </a:lnTo>
                      <a:lnTo>
                        <a:pt x="94" y="108"/>
                      </a:lnTo>
                      <a:lnTo>
                        <a:pt x="84" y="98"/>
                      </a:lnTo>
                      <a:lnTo>
                        <a:pt x="80" y="82"/>
                      </a:lnTo>
                      <a:lnTo>
                        <a:pt x="64" y="64"/>
                      </a:lnTo>
                      <a:lnTo>
                        <a:pt x="52" y="72"/>
                      </a:lnTo>
                      <a:lnTo>
                        <a:pt x="40" y="68"/>
                      </a:lnTo>
                      <a:lnTo>
                        <a:pt x="20" y="80"/>
                      </a:lnTo>
                      <a:lnTo>
                        <a:pt x="20" y="66"/>
                      </a:lnTo>
                      <a:lnTo>
                        <a:pt x="24" y="62"/>
                      </a:lnTo>
                      <a:lnTo>
                        <a:pt x="20" y="48"/>
                      </a:lnTo>
                      <a:lnTo>
                        <a:pt x="12" y="46"/>
                      </a:lnTo>
                      <a:lnTo>
                        <a:pt x="12" y="38"/>
                      </a:lnTo>
                      <a:lnTo>
                        <a:pt x="0" y="32"/>
                      </a:lnTo>
                      <a:lnTo>
                        <a:pt x="14" y="2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4" name="Freeform 284">
                  <a:extLst>
                    <a:ext uri="{FF2B5EF4-FFF2-40B4-BE49-F238E27FC236}">
                      <a16:creationId xmlns:a16="http://schemas.microsoft.com/office/drawing/2014/main" id="{D70E9FCC-D812-EE43-8664-67833E3D97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73634" y="3549777"/>
                  <a:ext cx="806450" cy="330200"/>
                </a:xfrm>
                <a:custGeom>
                  <a:avLst/>
                  <a:gdLst/>
                  <a:ahLst/>
                  <a:cxnLst>
                    <a:cxn ang="0">
                      <a:pos x="8" y="54"/>
                    </a:cxn>
                    <a:cxn ang="0">
                      <a:pos x="30" y="44"/>
                    </a:cxn>
                    <a:cxn ang="0">
                      <a:pos x="80" y="28"/>
                    </a:cxn>
                    <a:cxn ang="0">
                      <a:pos x="112" y="44"/>
                    </a:cxn>
                    <a:cxn ang="0">
                      <a:pos x="152" y="50"/>
                    </a:cxn>
                    <a:cxn ang="0">
                      <a:pos x="166" y="32"/>
                    </a:cxn>
                    <a:cxn ang="0">
                      <a:pos x="168" y="4"/>
                    </a:cxn>
                    <a:cxn ang="0">
                      <a:pos x="186" y="2"/>
                    </a:cxn>
                    <a:cxn ang="0">
                      <a:pos x="224" y="14"/>
                    </a:cxn>
                    <a:cxn ang="0">
                      <a:pos x="236" y="36"/>
                    </a:cxn>
                    <a:cxn ang="0">
                      <a:pos x="276" y="32"/>
                    </a:cxn>
                    <a:cxn ang="0">
                      <a:pos x="306" y="42"/>
                    </a:cxn>
                    <a:cxn ang="0">
                      <a:pos x="322" y="52"/>
                    </a:cxn>
                    <a:cxn ang="0">
                      <a:pos x="350" y="60"/>
                    </a:cxn>
                    <a:cxn ang="0">
                      <a:pos x="398" y="52"/>
                    </a:cxn>
                    <a:cxn ang="0">
                      <a:pos x="416" y="38"/>
                    </a:cxn>
                    <a:cxn ang="0">
                      <a:pos x="434" y="42"/>
                    </a:cxn>
                    <a:cxn ang="0">
                      <a:pos x="458" y="44"/>
                    </a:cxn>
                    <a:cxn ang="0">
                      <a:pos x="448" y="60"/>
                    </a:cxn>
                    <a:cxn ang="0">
                      <a:pos x="468" y="86"/>
                    </a:cxn>
                    <a:cxn ang="0">
                      <a:pos x="486" y="82"/>
                    </a:cxn>
                    <a:cxn ang="0">
                      <a:pos x="508" y="112"/>
                    </a:cxn>
                    <a:cxn ang="0">
                      <a:pos x="480" y="110"/>
                    </a:cxn>
                    <a:cxn ang="0">
                      <a:pos x="442" y="132"/>
                    </a:cxn>
                    <a:cxn ang="0">
                      <a:pos x="412" y="146"/>
                    </a:cxn>
                    <a:cxn ang="0">
                      <a:pos x="380" y="144"/>
                    </a:cxn>
                    <a:cxn ang="0">
                      <a:pos x="380" y="168"/>
                    </a:cxn>
                    <a:cxn ang="0">
                      <a:pos x="362" y="184"/>
                    </a:cxn>
                    <a:cxn ang="0">
                      <a:pos x="300" y="194"/>
                    </a:cxn>
                    <a:cxn ang="0">
                      <a:pos x="242" y="204"/>
                    </a:cxn>
                    <a:cxn ang="0">
                      <a:pos x="190" y="190"/>
                    </a:cxn>
                    <a:cxn ang="0">
                      <a:pos x="130" y="178"/>
                    </a:cxn>
                    <a:cxn ang="0">
                      <a:pos x="102" y="154"/>
                    </a:cxn>
                    <a:cxn ang="0">
                      <a:pos x="58" y="142"/>
                    </a:cxn>
                    <a:cxn ang="0">
                      <a:pos x="46" y="126"/>
                    </a:cxn>
                    <a:cxn ang="0">
                      <a:pos x="52" y="110"/>
                    </a:cxn>
                    <a:cxn ang="0">
                      <a:pos x="30" y="84"/>
                    </a:cxn>
                    <a:cxn ang="0">
                      <a:pos x="4" y="72"/>
                    </a:cxn>
                  </a:cxnLst>
                  <a:rect l="0" t="0" r="r" b="b"/>
                  <a:pathLst>
                    <a:path w="508" h="208">
                      <a:moveTo>
                        <a:pt x="0" y="62"/>
                      </a:moveTo>
                      <a:lnTo>
                        <a:pt x="8" y="54"/>
                      </a:lnTo>
                      <a:lnTo>
                        <a:pt x="22" y="52"/>
                      </a:lnTo>
                      <a:lnTo>
                        <a:pt x="30" y="44"/>
                      </a:lnTo>
                      <a:lnTo>
                        <a:pt x="64" y="26"/>
                      </a:lnTo>
                      <a:lnTo>
                        <a:pt x="80" y="28"/>
                      </a:lnTo>
                      <a:lnTo>
                        <a:pt x="102" y="32"/>
                      </a:lnTo>
                      <a:lnTo>
                        <a:pt x="112" y="44"/>
                      </a:lnTo>
                      <a:lnTo>
                        <a:pt x="144" y="44"/>
                      </a:lnTo>
                      <a:lnTo>
                        <a:pt x="152" y="50"/>
                      </a:lnTo>
                      <a:lnTo>
                        <a:pt x="164" y="40"/>
                      </a:lnTo>
                      <a:lnTo>
                        <a:pt x="166" y="32"/>
                      </a:lnTo>
                      <a:lnTo>
                        <a:pt x="154" y="18"/>
                      </a:lnTo>
                      <a:lnTo>
                        <a:pt x="168" y="4"/>
                      </a:lnTo>
                      <a:lnTo>
                        <a:pt x="172" y="0"/>
                      </a:lnTo>
                      <a:lnTo>
                        <a:pt x="186" y="2"/>
                      </a:lnTo>
                      <a:lnTo>
                        <a:pt x="200" y="6"/>
                      </a:lnTo>
                      <a:lnTo>
                        <a:pt x="224" y="14"/>
                      </a:lnTo>
                      <a:lnTo>
                        <a:pt x="226" y="24"/>
                      </a:lnTo>
                      <a:lnTo>
                        <a:pt x="236" y="36"/>
                      </a:lnTo>
                      <a:lnTo>
                        <a:pt x="262" y="40"/>
                      </a:lnTo>
                      <a:lnTo>
                        <a:pt x="276" y="32"/>
                      </a:lnTo>
                      <a:lnTo>
                        <a:pt x="300" y="36"/>
                      </a:lnTo>
                      <a:lnTo>
                        <a:pt x="306" y="42"/>
                      </a:lnTo>
                      <a:lnTo>
                        <a:pt x="316" y="44"/>
                      </a:lnTo>
                      <a:lnTo>
                        <a:pt x="322" y="52"/>
                      </a:lnTo>
                      <a:lnTo>
                        <a:pt x="328" y="58"/>
                      </a:lnTo>
                      <a:lnTo>
                        <a:pt x="350" y="60"/>
                      </a:lnTo>
                      <a:lnTo>
                        <a:pt x="368" y="58"/>
                      </a:lnTo>
                      <a:lnTo>
                        <a:pt x="398" y="52"/>
                      </a:lnTo>
                      <a:lnTo>
                        <a:pt x="408" y="44"/>
                      </a:lnTo>
                      <a:lnTo>
                        <a:pt x="416" y="38"/>
                      </a:lnTo>
                      <a:lnTo>
                        <a:pt x="426" y="36"/>
                      </a:lnTo>
                      <a:lnTo>
                        <a:pt x="434" y="42"/>
                      </a:lnTo>
                      <a:lnTo>
                        <a:pt x="442" y="42"/>
                      </a:lnTo>
                      <a:lnTo>
                        <a:pt x="458" y="44"/>
                      </a:lnTo>
                      <a:lnTo>
                        <a:pt x="452" y="52"/>
                      </a:lnTo>
                      <a:lnTo>
                        <a:pt x="448" y="60"/>
                      </a:lnTo>
                      <a:lnTo>
                        <a:pt x="440" y="84"/>
                      </a:lnTo>
                      <a:lnTo>
                        <a:pt x="468" y="86"/>
                      </a:lnTo>
                      <a:lnTo>
                        <a:pt x="476" y="80"/>
                      </a:lnTo>
                      <a:lnTo>
                        <a:pt x="486" y="82"/>
                      </a:lnTo>
                      <a:lnTo>
                        <a:pt x="506" y="102"/>
                      </a:lnTo>
                      <a:lnTo>
                        <a:pt x="508" y="112"/>
                      </a:lnTo>
                      <a:lnTo>
                        <a:pt x="494" y="110"/>
                      </a:lnTo>
                      <a:lnTo>
                        <a:pt x="480" y="110"/>
                      </a:lnTo>
                      <a:lnTo>
                        <a:pt x="460" y="118"/>
                      </a:lnTo>
                      <a:lnTo>
                        <a:pt x="442" y="132"/>
                      </a:lnTo>
                      <a:lnTo>
                        <a:pt x="426" y="132"/>
                      </a:lnTo>
                      <a:lnTo>
                        <a:pt x="412" y="146"/>
                      </a:lnTo>
                      <a:lnTo>
                        <a:pt x="394" y="144"/>
                      </a:lnTo>
                      <a:lnTo>
                        <a:pt x="380" y="144"/>
                      </a:lnTo>
                      <a:lnTo>
                        <a:pt x="374" y="156"/>
                      </a:lnTo>
                      <a:lnTo>
                        <a:pt x="380" y="168"/>
                      </a:lnTo>
                      <a:lnTo>
                        <a:pt x="362" y="178"/>
                      </a:lnTo>
                      <a:lnTo>
                        <a:pt x="362" y="184"/>
                      </a:lnTo>
                      <a:lnTo>
                        <a:pt x="344" y="194"/>
                      </a:lnTo>
                      <a:lnTo>
                        <a:pt x="300" y="194"/>
                      </a:lnTo>
                      <a:lnTo>
                        <a:pt x="278" y="208"/>
                      </a:lnTo>
                      <a:lnTo>
                        <a:pt x="242" y="204"/>
                      </a:lnTo>
                      <a:lnTo>
                        <a:pt x="218" y="192"/>
                      </a:lnTo>
                      <a:lnTo>
                        <a:pt x="190" y="190"/>
                      </a:lnTo>
                      <a:lnTo>
                        <a:pt x="136" y="188"/>
                      </a:lnTo>
                      <a:lnTo>
                        <a:pt x="130" y="178"/>
                      </a:lnTo>
                      <a:lnTo>
                        <a:pt x="124" y="166"/>
                      </a:lnTo>
                      <a:lnTo>
                        <a:pt x="102" y="154"/>
                      </a:lnTo>
                      <a:lnTo>
                        <a:pt x="92" y="144"/>
                      </a:lnTo>
                      <a:lnTo>
                        <a:pt x="58" y="142"/>
                      </a:lnTo>
                      <a:lnTo>
                        <a:pt x="50" y="138"/>
                      </a:lnTo>
                      <a:lnTo>
                        <a:pt x="46" y="126"/>
                      </a:lnTo>
                      <a:lnTo>
                        <a:pt x="52" y="118"/>
                      </a:lnTo>
                      <a:lnTo>
                        <a:pt x="52" y="110"/>
                      </a:lnTo>
                      <a:lnTo>
                        <a:pt x="44" y="98"/>
                      </a:lnTo>
                      <a:lnTo>
                        <a:pt x="30" y="84"/>
                      </a:lnTo>
                      <a:lnTo>
                        <a:pt x="14" y="82"/>
                      </a:lnTo>
                      <a:lnTo>
                        <a:pt x="4" y="7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  <p:sp>
              <p:nvSpPr>
                <p:cNvPr id="155" name="Freeform 239">
                  <a:extLst>
                    <a:ext uri="{FF2B5EF4-FFF2-40B4-BE49-F238E27FC236}">
                      <a16:creationId xmlns:a16="http://schemas.microsoft.com/office/drawing/2014/main" id="{D98DCDC6-309E-5847-B314-FF5EDEAD0D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338765" y="4937252"/>
                  <a:ext cx="44444" cy="1905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2188 w 10000"/>
                    <a:gd name="connsiteY3" fmla="*/ 1707 h 10000"/>
                    <a:gd name="connsiteX4" fmla="*/ 3750 w 10000"/>
                    <a:gd name="connsiteY4" fmla="*/ 1951 h 10000"/>
                    <a:gd name="connsiteX5" fmla="*/ 4063 w 10000"/>
                    <a:gd name="connsiteY5" fmla="*/ 1220 h 10000"/>
                    <a:gd name="connsiteX6" fmla="*/ 4688 w 10000"/>
                    <a:gd name="connsiteY6" fmla="*/ 732 h 10000"/>
                    <a:gd name="connsiteX7" fmla="*/ 6250 w 10000"/>
                    <a:gd name="connsiteY7" fmla="*/ 1707 h 10000"/>
                    <a:gd name="connsiteX8" fmla="*/ 8125 w 10000"/>
                    <a:gd name="connsiteY8" fmla="*/ 3659 h 10000"/>
                    <a:gd name="connsiteX9" fmla="*/ 8125 w 10000"/>
                    <a:gd name="connsiteY9" fmla="*/ 4878 h 10000"/>
                    <a:gd name="connsiteX10" fmla="*/ 8438 w 10000"/>
                    <a:gd name="connsiteY10" fmla="*/ 7561 h 10000"/>
                    <a:gd name="connsiteX11" fmla="*/ 9375 w 10000"/>
                    <a:gd name="connsiteY11" fmla="*/ 8537 h 10000"/>
                    <a:gd name="connsiteX12" fmla="*/ 10000 w 10000"/>
                    <a:gd name="connsiteY12" fmla="*/ 9512 h 10000"/>
                    <a:gd name="connsiteX13" fmla="*/ 10000 w 10000"/>
                    <a:gd name="connsiteY13" fmla="*/ 10000 h 10000"/>
                    <a:gd name="connsiteX14" fmla="*/ 8438 w 10000"/>
                    <a:gd name="connsiteY14" fmla="*/ 10000 h 10000"/>
                    <a:gd name="connsiteX15" fmla="*/ 5625 w 10000"/>
                    <a:gd name="connsiteY15" fmla="*/ 8780 h 10000"/>
                    <a:gd name="connsiteX16" fmla="*/ 2813 w 10000"/>
                    <a:gd name="connsiteY16" fmla="*/ 6341 h 10000"/>
                    <a:gd name="connsiteX17" fmla="*/ 1563 w 10000"/>
                    <a:gd name="connsiteY17" fmla="*/ 5122 h 10000"/>
                    <a:gd name="connsiteX18" fmla="*/ 625 w 10000"/>
                    <a:gd name="connsiteY18" fmla="*/ 3171 h 10000"/>
                    <a:gd name="connsiteX19" fmla="*/ 625 w 10000"/>
                    <a:gd name="connsiteY19" fmla="*/ 1220 h 10000"/>
                    <a:gd name="connsiteX20" fmla="*/ 0 w 10000"/>
                    <a:gd name="connsiteY20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2188 w 10000"/>
                    <a:gd name="connsiteY3" fmla="*/ 1707 h 10000"/>
                    <a:gd name="connsiteX4" fmla="*/ 3750 w 10000"/>
                    <a:gd name="connsiteY4" fmla="*/ 1951 h 10000"/>
                    <a:gd name="connsiteX5" fmla="*/ 4063 w 10000"/>
                    <a:gd name="connsiteY5" fmla="*/ 1220 h 10000"/>
                    <a:gd name="connsiteX6" fmla="*/ 4688 w 10000"/>
                    <a:gd name="connsiteY6" fmla="*/ 732 h 10000"/>
                    <a:gd name="connsiteX7" fmla="*/ 6250 w 10000"/>
                    <a:gd name="connsiteY7" fmla="*/ 1707 h 10000"/>
                    <a:gd name="connsiteX8" fmla="*/ 8125 w 10000"/>
                    <a:gd name="connsiteY8" fmla="*/ 3659 h 10000"/>
                    <a:gd name="connsiteX9" fmla="*/ 8125 w 10000"/>
                    <a:gd name="connsiteY9" fmla="*/ 4878 h 10000"/>
                    <a:gd name="connsiteX10" fmla="*/ 8438 w 10000"/>
                    <a:gd name="connsiteY10" fmla="*/ 7561 h 10000"/>
                    <a:gd name="connsiteX11" fmla="*/ 9375 w 10000"/>
                    <a:gd name="connsiteY11" fmla="*/ 8537 h 10000"/>
                    <a:gd name="connsiteX12" fmla="*/ 10000 w 10000"/>
                    <a:gd name="connsiteY12" fmla="*/ 9512 h 10000"/>
                    <a:gd name="connsiteX13" fmla="*/ 10000 w 10000"/>
                    <a:gd name="connsiteY13" fmla="*/ 10000 h 10000"/>
                    <a:gd name="connsiteX14" fmla="*/ 8438 w 10000"/>
                    <a:gd name="connsiteY14" fmla="*/ 10000 h 10000"/>
                    <a:gd name="connsiteX15" fmla="*/ 5625 w 10000"/>
                    <a:gd name="connsiteY15" fmla="*/ 8780 h 10000"/>
                    <a:gd name="connsiteX16" fmla="*/ 1563 w 10000"/>
                    <a:gd name="connsiteY16" fmla="*/ 5122 h 10000"/>
                    <a:gd name="connsiteX17" fmla="*/ 625 w 10000"/>
                    <a:gd name="connsiteY17" fmla="*/ 3171 h 10000"/>
                    <a:gd name="connsiteX18" fmla="*/ 625 w 10000"/>
                    <a:gd name="connsiteY18" fmla="*/ 1220 h 10000"/>
                    <a:gd name="connsiteX19" fmla="*/ 0 w 10000"/>
                    <a:gd name="connsiteY19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2188 w 10000"/>
                    <a:gd name="connsiteY3" fmla="*/ 1707 h 10000"/>
                    <a:gd name="connsiteX4" fmla="*/ 3750 w 10000"/>
                    <a:gd name="connsiteY4" fmla="*/ 1951 h 10000"/>
                    <a:gd name="connsiteX5" fmla="*/ 4063 w 10000"/>
                    <a:gd name="connsiteY5" fmla="*/ 1220 h 10000"/>
                    <a:gd name="connsiteX6" fmla="*/ 4688 w 10000"/>
                    <a:gd name="connsiteY6" fmla="*/ 732 h 10000"/>
                    <a:gd name="connsiteX7" fmla="*/ 6250 w 10000"/>
                    <a:gd name="connsiteY7" fmla="*/ 1707 h 10000"/>
                    <a:gd name="connsiteX8" fmla="*/ 8125 w 10000"/>
                    <a:gd name="connsiteY8" fmla="*/ 3659 h 10000"/>
                    <a:gd name="connsiteX9" fmla="*/ 8125 w 10000"/>
                    <a:gd name="connsiteY9" fmla="*/ 4878 h 10000"/>
                    <a:gd name="connsiteX10" fmla="*/ 8438 w 10000"/>
                    <a:gd name="connsiteY10" fmla="*/ 7561 h 10000"/>
                    <a:gd name="connsiteX11" fmla="*/ 9375 w 10000"/>
                    <a:gd name="connsiteY11" fmla="*/ 8537 h 10000"/>
                    <a:gd name="connsiteX12" fmla="*/ 10000 w 10000"/>
                    <a:gd name="connsiteY12" fmla="*/ 9512 h 10000"/>
                    <a:gd name="connsiteX13" fmla="*/ 10000 w 10000"/>
                    <a:gd name="connsiteY13" fmla="*/ 10000 h 10000"/>
                    <a:gd name="connsiteX14" fmla="*/ 8438 w 10000"/>
                    <a:gd name="connsiteY14" fmla="*/ 10000 h 10000"/>
                    <a:gd name="connsiteX15" fmla="*/ 5625 w 10000"/>
                    <a:gd name="connsiteY15" fmla="*/ 8780 h 10000"/>
                    <a:gd name="connsiteX16" fmla="*/ 625 w 10000"/>
                    <a:gd name="connsiteY16" fmla="*/ 3171 h 10000"/>
                    <a:gd name="connsiteX17" fmla="*/ 625 w 10000"/>
                    <a:gd name="connsiteY17" fmla="*/ 1220 h 10000"/>
                    <a:gd name="connsiteX18" fmla="*/ 0 w 10000"/>
                    <a:gd name="connsiteY18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2188 w 10000"/>
                    <a:gd name="connsiteY3" fmla="*/ 1707 h 10000"/>
                    <a:gd name="connsiteX4" fmla="*/ 3750 w 10000"/>
                    <a:gd name="connsiteY4" fmla="*/ 1951 h 10000"/>
                    <a:gd name="connsiteX5" fmla="*/ 4063 w 10000"/>
                    <a:gd name="connsiteY5" fmla="*/ 1220 h 10000"/>
                    <a:gd name="connsiteX6" fmla="*/ 4688 w 10000"/>
                    <a:gd name="connsiteY6" fmla="*/ 732 h 10000"/>
                    <a:gd name="connsiteX7" fmla="*/ 6250 w 10000"/>
                    <a:gd name="connsiteY7" fmla="*/ 1707 h 10000"/>
                    <a:gd name="connsiteX8" fmla="*/ 8125 w 10000"/>
                    <a:gd name="connsiteY8" fmla="*/ 3659 h 10000"/>
                    <a:gd name="connsiteX9" fmla="*/ 8125 w 10000"/>
                    <a:gd name="connsiteY9" fmla="*/ 4878 h 10000"/>
                    <a:gd name="connsiteX10" fmla="*/ 8438 w 10000"/>
                    <a:gd name="connsiteY10" fmla="*/ 7561 h 10000"/>
                    <a:gd name="connsiteX11" fmla="*/ 9375 w 10000"/>
                    <a:gd name="connsiteY11" fmla="*/ 8537 h 10000"/>
                    <a:gd name="connsiteX12" fmla="*/ 10000 w 10000"/>
                    <a:gd name="connsiteY12" fmla="*/ 9512 h 10000"/>
                    <a:gd name="connsiteX13" fmla="*/ 10000 w 10000"/>
                    <a:gd name="connsiteY13" fmla="*/ 10000 h 10000"/>
                    <a:gd name="connsiteX14" fmla="*/ 8438 w 10000"/>
                    <a:gd name="connsiteY14" fmla="*/ 10000 h 10000"/>
                    <a:gd name="connsiteX15" fmla="*/ 5625 w 10000"/>
                    <a:gd name="connsiteY15" fmla="*/ 8780 h 10000"/>
                    <a:gd name="connsiteX16" fmla="*/ 625 w 10000"/>
                    <a:gd name="connsiteY16" fmla="*/ 1220 h 10000"/>
                    <a:gd name="connsiteX17" fmla="*/ 0 w 10000"/>
                    <a:gd name="connsiteY17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3750 w 10000"/>
                    <a:gd name="connsiteY3" fmla="*/ 1951 h 10000"/>
                    <a:gd name="connsiteX4" fmla="*/ 4063 w 10000"/>
                    <a:gd name="connsiteY4" fmla="*/ 1220 h 10000"/>
                    <a:gd name="connsiteX5" fmla="*/ 4688 w 10000"/>
                    <a:gd name="connsiteY5" fmla="*/ 732 h 10000"/>
                    <a:gd name="connsiteX6" fmla="*/ 6250 w 10000"/>
                    <a:gd name="connsiteY6" fmla="*/ 1707 h 10000"/>
                    <a:gd name="connsiteX7" fmla="*/ 8125 w 10000"/>
                    <a:gd name="connsiteY7" fmla="*/ 3659 h 10000"/>
                    <a:gd name="connsiteX8" fmla="*/ 8125 w 10000"/>
                    <a:gd name="connsiteY8" fmla="*/ 4878 h 10000"/>
                    <a:gd name="connsiteX9" fmla="*/ 8438 w 10000"/>
                    <a:gd name="connsiteY9" fmla="*/ 7561 h 10000"/>
                    <a:gd name="connsiteX10" fmla="*/ 9375 w 10000"/>
                    <a:gd name="connsiteY10" fmla="*/ 8537 h 10000"/>
                    <a:gd name="connsiteX11" fmla="*/ 10000 w 10000"/>
                    <a:gd name="connsiteY11" fmla="*/ 9512 h 10000"/>
                    <a:gd name="connsiteX12" fmla="*/ 10000 w 10000"/>
                    <a:gd name="connsiteY12" fmla="*/ 10000 h 10000"/>
                    <a:gd name="connsiteX13" fmla="*/ 8438 w 10000"/>
                    <a:gd name="connsiteY13" fmla="*/ 10000 h 10000"/>
                    <a:gd name="connsiteX14" fmla="*/ 5625 w 10000"/>
                    <a:gd name="connsiteY14" fmla="*/ 8780 h 10000"/>
                    <a:gd name="connsiteX15" fmla="*/ 625 w 10000"/>
                    <a:gd name="connsiteY15" fmla="*/ 1220 h 10000"/>
                    <a:gd name="connsiteX16" fmla="*/ 0 w 10000"/>
                    <a:gd name="connsiteY16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4063 w 10000"/>
                    <a:gd name="connsiteY3" fmla="*/ 1220 h 10000"/>
                    <a:gd name="connsiteX4" fmla="*/ 4688 w 10000"/>
                    <a:gd name="connsiteY4" fmla="*/ 732 h 10000"/>
                    <a:gd name="connsiteX5" fmla="*/ 6250 w 10000"/>
                    <a:gd name="connsiteY5" fmla="*/ 1707 h 10000"/>
                    <a:gd name="connsiteX6" fmla="*/ 8125 w 10000"/>
                    <a:gd name="connsiteY6" fmla="*/ 3659 h 10000"/>
                    <a:gd name="connsiteX7" fmla="*/ 8125 w 10000"/>
                    <a:gd name="connsiteY7" fmla="*/ 4878 h 10000"/>
                    <a:gd name="connsiteX8" fmla="*/ 8438 w 10000"/>
                    <a:gd name="connsiteY8" fmla="*/ 7561 h 10000"/>
                    <a:gd name="connsiteX9" fmla="*/ 9375 w 10000"/>
                    <a:gd name="connsiteY9" fmla="*/ 8537 h 10000"/>
                    <a:gd name="connsiteX10" fmla="*/ 10000 w 10000"/>
                    <a:gd name="connsiteY10" fmla="*/ 9512 h 10000"/>
                    <a:gd name="connsiteX11" fmla="*/ 10000 w 10000"/>
                    <a:gd name="connsiteY11" fmla="*/ 10000 h 10000"/>
                    <a:gd name="connsiteX12" fmla="*/ 8438 w 10000"/>
                    <a:gd name="connsiteY12" fmla="*/ 10000 h 10000"/>
                    <a:gd name="connsiteX13" fmla="*/ 5625 w 10000"/>
                    <a:gd name="connsiteY13" fmla="*/ 8780 h 10000"/>
                    <a:gd name="connsiteX14" fmla="*/ 625 w 10000"/>
                    <a:gd name="connsiteY14" fmla="*/ 1220 h 10000"/>
                    <a:gd name="connsiteX15" fmla="*/ 0 w 10000"/>
                    <a:gd name="connsiteY15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4688 w 10000"/>
                    <a:gd name="connsiteY3" fmla="*/ 732 h 10000"/>
                    <a:gd name="connsiteX4" fmla="*/ 6250 w 10000"/>
                    <a:gd name="connsiteY4" fmla="*/ 1707 h 10000"/>
                    <a:gd name="connsiteX5" fmla="*/ 8125 w 10000"/>
                    <a:gd name="connsiteY5" fmla="*/ 3659 h 10000"/>
                    <a:gd name="connsiteX6" fmla="*/ 8125 w 10000"/>
                    <a:gd name="connsiteY6" fmla="*/ 4878 h 10000"/>
                    <a:gd name="connsiteX7" fmla="*/ 8438 w 10000"/>
                    <a:gd name="connsiteY7" fmla="*/ 7561 h 10000"/>
                    <a:gd name="connsiteX8" fmla="*/ 9375 w 10000"/>
                    <a:gd name="connsiteY8" fmla="*/ 8537 h 10000"/>
                    <a:gd name="connsiteX9" fmla="*/ 10000 w 10000"/>
                    <a:gd name="connsiteY9" fmla="*/ 9512 h 10000"/>
                    <a:gd name="connsiteX10" fmla="*/ 10000 w 10000"/>
                    <a:gd name="connsiteY10" fmla="*/ 10000 h 10000"/>
                    <a:gd name="connsiteX11" fmla="*/ 8438 w 10000"/>
                    <a:gd name="connsiteY11" fmla="*/ 10000 h 10000"/>
                    <a:gd name="connsiteX12" fmla="*/ 5625 w 10000"/>
                    <a:gd name="connsiteY12" fmla="*/ 8780 h 10000"/>
                    <a:gd name="connsiteX13" fmla="*/ 625 w 10000"/>
                    <a:gd name="connsiteY13" fmla="*/ 1220 h 10000"/>
                    <a:gd name="connsiteX14" fmla="*/ 0 w 10000"/>
                    <a:gd name="connsiteY14" fmla="*/ 0 h 10000"/>
                    <a:gd name="connsiteX0" fmla="*/ 0 w 10000"/>
                    <a:gd name="connsiteY0" fmla="*/ 0 h 10000"/>
                    <a:gd name="connsiteX1" fmla="*/ 1563 w 10000"/>
                    <a:gd name="connsiteY1" fmla="*/ 244 h 10000"/>
                    <a:gd name="connsiteX2" fmla="*/ 2500 w 10000"/>
                    <a:gd name="connsiteY2" fmla="*/ 732 h 10000"/>
                    <a:gd name="connsiteX3" fmla="*/ 4688 w 10000"/>
                    <a:gd name="connsiteY3" fmla="*/ 732 h 10000"/>
                    <a:gd name="connsiteX4" fmla="*/ 6250 w 10000"/>
                    <a:gd name="connsiteY4" fmla="*/ 1707 h 10000"/>
                    <a:gd name="connsiteX5" fmla="*/ 8125 w 10000"/>
                    <a:gd name="connsiteY5" fmla="*/ 3659 h 10000"/>
                    <a:gd name="connsiteX6" fmla="*/ 8125 w 10000"/>
                    <a:gd name="connsiteY6" fmla="*/ 4878 h 10000"/>
                    <a:gd name="connsiteX7" fmla="*/ 8438 w 10000"/>
                    <a:gd name="connsiteY7" fmla="*/ 7561 h 10000"/>
                    <a:gd name="connsiteX8" fmla="*/ 9375 w 10000"/>
                    <a:gd name="connsiteY8" fmla="*/ 8537 h 10000"/>
                    <a:gd name="connsiteX9" fmla="*/ 10000 w 10000"/>
                    <a:gd name="connsiteY9" fmla="*/ 9512 h 10000"/>
                    <a:gd name="connsiteX10" fmla="*/ 10000 w 10000"/>
                    <a:gd name="connsiteY10" fmla="*/ 10000 h 10000"/>
                    <a:gd name="connsiteX11" fmla="*/ 8438 w 10000"/>
                    <a:gd name="connsiteY11" fmla="*/ 10000 h 10000"/>
                    <a:gd name="connsiteX12" fmla="*/ 5625 w 10000"/>
                    <a:gd name="connsiteY12" fmla="*/ 8780 h 10000"/>
                    <a:gd name="connsiteX13" fmla="*/ 0 w 10000"/>
                    <a:gd name="connsiteY13" fmla="*/ 0 h 10000"/>
                    <a:gd name="connsiteX0" fmla="*/ 4062 w 8437"/>
                    <a:gd name="connsiteY0" fmla="*/ 8536 h 9756"/>
                    <a:gd name="connsiteX1" fmla="*/ 0 w 8437"/>
                    <a:gd name="connsiteY1" fmla="*/ 0 h 9756"/>
                    <a:gd name="connsiteX2" fmla="*/ 937 w 8437"/>
                    <a:gd name="connsiteY2" fmla="*/ 488 h 9756"/>
                    <a:gd name="connsiteX3" fmla="*/ 3125 w 8437"/>
                    <a:gd name="connsiteY3" fmla="*/ 488 h 9756"/>
                    <a:gd name="connsiteX4" fmla="*/ 4687 w 8437"/>
                    <a:gd name="connsiteY4" fmla="*/ 1463 h 9756"/>
                    <a:gd name="connsiteX5" fmla="*/ 6562 w 8437"/>
                    <a:gd name="connsiteY5" fmla="*/ 3415 h 9756"/>
                    <a:gd name="connsiteX6" fmla="*/ 6562 w 8437"/>
                    <a:gd name="connsiteY6" fmla="*/ 4634 h 9756"/>
                    <a:gd name="connsiteX7" fmla="*/ 6875 w 8437"/>
                    <a:gd name="connsiteY7" fmla="*/ 7317 h 9756"/>
                    <a:gd name="connsiteX8" fmla="*/ 7812 w 8437"/>
                    <a:gd name="connsiteY8" fmla="*/ 8293 h 9756"/>
                    <a:gd name="connsiteX9" fmla="*/ 8437 w 8437"/>
                    <a:gd name="connsiteY9" fmla="*/ 9268 h 9756"/>
                    <a:gd name="connsiteX10" fmla="*/ 8437 w 8437"/>
                    <a:gd name="connsiteY10" fmla="*/ 9756 h 9756"/>
                    <a:gd name="connsiteX11" fmla="*/ 6875 w 8437"/>
                    <a:gd name="connsiteY11" fmla="*/ 9756 h 9756"/>
                    <a:gd name="connsiteX12" fmla="*/ 4062 w 8437"/>
                    <a:gd name="connsiteY12" fmla="*/ 8536 h 9756"/>
                    <a:gd name="connsiteX0" fmla="*/ 4815 w 10000"/>
                    <a:gd name="connsiteY0" fmla="*/ 8749 h 10000"/>
                    <a:gd name="connsiteX1" fmla="*/ 0 w 10000"/>
                    <a:gd name="connsiteY1" fmla="*/ 0 h 10000"/>
                    <a:gd name="connsiteX2" fmla="*/ 3704 w 10000"/>
                    <a:gd name="connsiteY2" fmla="*/ 500 h 10000"/>
                    <a:gd name="connsiteX3" fmla="*/ 5555 w 10000"/>
                    <a:gd name="connsiteY3" fmla="*/ 1500 h 10000"/>
                    <a:gd name="connsiteX4" fmla="*/ 7778 w 10000"/>
                    <a:gd name="connsiteY4" fmla="*/ 3500 h 10000"/>
                    <a:gd name="connsiteX5" fmla="*/ 7778 w 10000"/>
                    <a:gd name="connsiteY5" fmla="*/ 4750 h 10000"/>
                    <a:gd name="connsiteX6" fmla="*/ 8149 w 10000"/>
                    <a:gd name="connsiteY6" fmla="*/ 7500 h 10000"/>
                    <a:gd name="connsiteX7" fmla="*/ 9259 w 10000"/>
                    <a:gd name="connsiteY7" fmla="*/ 8500 h 10000"/>
                    <a:gd name="connsiteX8" fmla="*/ 10000 w 10000"/>
                    <a:gd name="connsiteY8" fmla="*/ 9500 h 10000"/>
                    <a:gd name="connsiteX9" fmla="*/ 10000 w 10000"/>
                    <a:gd name="connsiteY9" fmla="*/ 10000 h 10000"/>
                    <a:gd name="connsiteX10" fmla="*/ 8149 w 10000"/>
                    <a:gd name="connsiteY10" fmla="*/ 10000 h 10000"/>
                    <a:gd name="connsiteX11" fmla="*/ 4815 w 10000"/>
                    <a:gd name="connsiteY11" fmla="*/ 8749 h 10000"/>
                    <a:gd name="connsiteX0" fmla="*/ 1111 w 6296"/>
                    <a:gd name="connsiteY0" fmla="*/ 8249 h 9500"/>
                    <a:gd name="connsiteX1" fmla="*/ 0 w 6296"/>
                    <a:gd name="connsiteY1" fmla="*/ 0 h 9500"/>
                    <a:gd name="connsiteX2" fmla="*/ 1851 w 6296"/>
                    <a:gd name="connsiteY2" fmla="*/ 1000 h 9500"/>
                    <a:gd name="connsiteX3" fmla="*/ 4074 w 6296"/>
                    <a:gd name="connsiteY3" fmla="*/ 3000 h 9500"/>
                    <a:gd name="connsiteX4" fmla="*/ 4074 w 6296"/>
                    <a:gd name="connsiteY4" fmla="*/ 4250 h 9500"/>
                    <a:gd name="connsiteX5" fmla="*/ 4445 w 6296"/>
                    <a:gd name="connsiteY5" fmla="*/ 7000 h 9500"/>
                    <a:gd name="connsiteX6" fmla="*/ 5555 w 6296"/>
                    <a:gd name="connsiteY6" fmla="*/ 8000 h 9500"/>
                    <a:gd name="connsiteX7" fmla="*/ 6296 w 6296"/>
                    <a:gd name="connsiteY7" fmla="*/ 9000 h 9500"/>
                    <a:gd name="connsiteX8" fmla="*/ 6296 w 6296"/>
                    <a:gd name="connsiteY8" fmla="*/ 9500 h 9500"/>
                    <a:gd name="connsiteX9" fmla="*/ 4445 w 6296"/>
                    <a:gd name="connsiteY9" fmla="*/ 9500 h 9500"/>
                    <a:gd name="connsiteX10" fmla="*/ 1111 w 6296"/>
                    <a:gd name="connsiteY10" fmla="*/ 8249 h 9500"/>
                    <a:gd name="connsiteX0" fmla="*/ 0 w 8235"/>
                    <a:gd name="connsiteY0" fmla="*/ 7630 h 8947"/>
                    <a:gd name="connsiteX1" fmla="*/ 1175 w 8235"/>
                    <a:gd name="connsiteY1" fmla="*/ 0 h 8947"/>
                    <a:gd name="connsiteX2" fmla="*/ 4706 w 8235"/>
                    <a:gd name="connsiteY2" fmla="*/ 2105 h 8947"/>
                    <a:gd name="connsiteX3" fmla="*/ 4706 w 8235"/>
                    <a:gd name="connsiteY3" fmla="*/ 3421 h 8947"/>
                    <a:gd name="connsiteX4" fmla="*/ 5295 w 8235"/>
                    <a:gd name="connsiteY4" fmla="*/ 6315 h 8947"/>
                    <a:gd name="connsiteX5" fmla="*/ 7058 w 8235"/>
                    <a:gd name="connsiteY5" fmla="*/ 7368 h 8947"/>
                    <a:gd name="connsiteX6" fmla="*/ 8235 w 8235"/>
                    <a:gd name="connsiteY6" fmla="*/ 8421 h 8947"/>
                    <a:gd name="connsiteX7" fmla="*/ 8235 w 8235"/>
                    <a:gd name="connsiteY7" fmla="*/ 8947 h 8947"/>
                    <a:gd name="connsiteX8" fmla="*/ 5295 w 8235"/>
                    <a:gd name="connsiteY8" fmla="*/ 8947 h 8947"/>
                    <a:gd name="connsiteX9" fmla="*/ 0 w 8235"/>
                    <a:gd name="connsiteY9" fmla="*/ 7630 h 8947"/>
                    <a:gd name="connsiteX0" fmla="*/ 0 w 10000"/>
                    <a:gd name="connsiteY0" fmla="*/ 6175 h 7647"/>
                    <a:gd name="connsiteX1" fmla="*/ 5715 w 10000"/>
                    <a:gd name="connsiteY1" fmla="*/ 0 h 7647"/>
                    <a:gd name="connsiteX2" fmla="*/ 5715 w 10000"/>
                    <a:gd name="connsiteY2" fmla="*/ 1471 h 7647"/>
                    <a:gd name="connsiteX3" fmla="*/ 6430 w 10000"/>
                    <a:gd name="connsiteY3" fmla="*/ 4705 h 7647"/>
                    <a:gd name="connsiteX4" fmla="*/ 8571 w 10000"/>
                    <a:gd name="connsiteY4" fmla="*/ 5882 h 7647"/>
                    <a:gd name="connsiteX5" fmla="*/ 10000 w 10000"/>
                    <a:gd name="connsiteY5" fmla="*/ 7059 h 7647"/>
                    <a:gd name="connsiteX6" fmla="*/ 10000 w 10000"/>
                    <a:gd name="connsiteY6" fmla="*/ 7647 h 7647"/>
                    <a:gd name="connsiteX7" fmla="*/ 6430 w 10000"/>
                    <a:gd name="connsiteY7" fmla="*/ 7647 h 7647"/>
                    <a:gd name="connsiteX8" fmla="*/ 0 w 10000"/>
                    <a:gd name="connsiteY8" fmla="*/ 6175 h 7647"/>
                    <a:gd name="connsiteX0" fmla="*/ 0 w 10000"/>
                    <a:gd name="connsiteY0" fmla="*/ 6151 h 8076"/>
                    <a:gd name="connsiteX1" fmla="*/ 5715 w 10000"/>
                    <a:gd name="connsiteY1" fmla="*/ 0 h 8076"/>
                    <a:gd name="connsiteX2" fmla="*/ 6430 w 10000"/>
                    <a:gd name="connsiteY2" fmla="*/ 4229 h 8076"/>
                    <a:gd name="connsiteX3" fmla="*/ 8571 w 10000"/>
                    <a:gd name="connsiteY3" fmla="*/ 5768 h 8076"/>
                    <a:gd name="connsiteX4" fmla="*/ 10000 w 10000"/>
                    <a:gd name="connsiteY4" fmla="*/ 7307 h 8076"/>
                    <a:gd name="connsiteX5" fmla="*/ 10000 w 10000"/>
                    <a:gd name="connsiteY5" fmla="*/ 8076 h 8076"/>
                    <a:gd name="connsiteX6" fmla="*/ 6430 w 10000"/>
                    <a:gd name="connsiteY6" fmla="*/ 8076 h 8076"/>
                    <a:gd name="connsiteX7" fmla="*/ 0 w 10000"/>
                    <a:gd name="connsiteY7" fmla="*/ 6151 h 8076"/>
                    <a:gd name="connsiteX0" fmla="*/ 0 w 10000"/>
                    <a:gd name="connsiteY0" fmla="*/ 2379 h 4763"/>
                    <a:gd name="connsiteX1" fmla="*/ 6430 w 10000"/>
                    <a:gd name="connsiteY1" fmla="*/ 0 h 4763"/>
                    <a:gd name="connsiteX2" fmla="*/ 8571 w 10000"/>
                    <a:gd name="connsiteY2" fmla="*/ 1905 h 4763"/>
                    <a:gd name="connsiteX3" fmla="*/ 10000 w 10000"/>
                    <a:gd name="connsiteY3" fmla="*/ 3811 h 4763"/>
                    <a:gd name="connsiteX4" fmla="*/ 10000 w 10000"/>
                    <a:gd name="connsiteY4" fmla="*/ 4763 h 4763"/>
                    <a:gd name="connsiteX5" fmla="*/ 6430 w 10000"/>
                    <a:gd name="connsiteY5" fmla="*/ 4763 h 4763"/>
                    <a:gd name="connsiteX6" fmla="*/ 0 w 10000"/>
                    <a:gd name="connsiteY6" fmla="*/ 2379 h 4763"/>
                    <a:gd name="connsiteX0" fmla="*/ 0 w 10000"/>
                    <a:gd name="connsiteY0" fmla="*/ 995 h 6000"/>
                    <a:gd name="connsiteX1" fmla="*/ 8571 w 10000"/>
                    <a:gd name="connsiteY1" fmla="*/ 0 h 6000"/>
                    <a:gd name="connsiteX2" fmla="*/ 10000 w 10000"/>
                    <a:gd name="connsiteY2" fmla="*/ 4001 h 6000"/>
                    <a:gd name="connsiteX3" fmla="*/ 10000 w 10000"/>
                    <a:gd name="connsiteY3" fmla="*/ 6000 h 6000"/>
                    <a:gd name="connsiteX4" fmla="*/ 6430 w 10000"/>
                    <a:gd name="connsiteY4" fmla="*/ 6000 h 6000"/>
                    <a:gd name="connsiteX5" fmla="*/ 0 w 10000"/>
                    <a:gd name="connsiteY5" fmla="*/ 995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6000">
                      <a:moveTo>
                        <a:pt x="0" y="995"/>
                      </a:moveTo>
                      <a:lnTo>
                        <a:pt x="8571" y="0"/>
                      </a:lnTo>
                      <a:lnTo>
                        <a:pt x="10000" y="4001"/>
                      </a:lnTo>
                      <a:lnTo>
                        <a:pt x="10000" y="6000"/>
                      </a:lnTo>
                      <a:lnTo>
                        <a:pt x="6430" y="6000"/>
                      </a:lnTo>
                      <a:lnTo>
                        <a:pt x="0" y="995"/>
                      </a:lnTo>
                      <a:close/>
                    </a:path>
                  </a:pathLst>
                </a:custGeom>
                <a:solidFill>
                  <a:srgbClr val="C2C4C4"/>
                </a:solidFill>
                <a:ln w="31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300" noProof="1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4C90E-9E8E-BC46-BDFF-22A2D5B83741}"/>
                </a:ext>
              </a:extLst>
            </p:cNvPr>
            <p:cNvSpPr txBox="1"/>
            <p:nvPr/>
          </p:nvSpPr>
          <p:spPr>
            <a:xfrm>
              <a:off x="4039920" y="4108166"/>
              <a:ext cx="914400" cy="1875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КАЗАХСТАН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783FAF-889E-464D-9320-5C9816FCA622}"/>
                </a:ext>
              </a:extLst>
            </p:cNvPr>
            <p:cNvSpPr txBox="1"/>
            <p:nvPr/>
          </p:nvSpPr>
          <p:spPr>
            <a:xfrm>
              <a:off x="5738477" y="4420281"/>
              <a:ext cx="185726" cy="809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Урумчи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3A8596-C51C-7C44-8578-B2F001EE8356}"/>
                </a:ext>
              </a:extLst>
            </p:cNvPr>
            <p:cNvSpPr txBox="1"/>
            <p:nvPr/>
          </p:nvSpPr>
          <p:spPr>
            <a:xfrm>
              <a:off x="4902235" y="3950548"/>
              <a:ext cx="223459" cy="717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Астана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3AB779-6022-5241-B40F-CAF95126D7D1}"/>
                </a:ext>
              </a:extLst>
            </p:cNvPr>
            <p:cNvSpPr txBox="1"/>
            <p:nvPr/>
          </p:nvSpPr>
          <p:spPr>
            <a:xfrm>
              <a:off x="4143784" y="3534418"/>
              <a:ext cx="421102" cy="806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Екатеринбург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E756A8-53EE-B245-A036-22BF63041395}"/>
                </a:ext>
              </a:extLst>
            </p:cNvPr>
            <p:cNvSpPr txBox="1"/>
            <p:nvPr/>
          </p:nvSpPr>
          <p:spPr>
            <a:xfrm>
              <a:off x="4351249" y="3603013"/>
              <a:ext cx="306460" cy="74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Челябинск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459C2-7AF2-594B-B388-F4422CED231A}"/>
                </a:ext>
              </a:extLst>
            </p:cNvPr>
            <p:cNvSpPr txBox="1"/>
            <p:nvPr/>
          </p:nvSpPr>
          <p:spPr>
            <a:xfrm>
              <a:off x="3655153" y="3680458"/>
              <a:ext cx="421102" cy="1776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Казань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2FCBD9-0820-2F44-99FF-D1367160C031}"/>
                </a:ext>
              </a:extLst>
            </p:cNvPr>
            <p:cNvSpPr txBox="1"/>
            <p:nvPr/>
          </p:nvSpPr>
          <p:spPr>
            <a:xfrm>
              <a:off x="3235756" y="3670862"/>
              <a:ext cx="421102" cy="1776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521D25-B9FD-6446-9C74-E8362AF4DD09}"/>
                </a:ext>
              </a:extLst>
            </p:cNvPr>
            <p:cNvSpPr txBox="1"/>
            <p:nvPr/>
          </p:nvSpPr>
          <p:spPr>
            <a:xfrm>
              <a:off x="3080531" y="3444355"/>
              <a:ext cx="421102" cy="757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Нижний Новгород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4322F7-04C6-344E-8F57-6735B8638BBB}"/>
                </a:ext>
              </a:extLst>
            </p:cNvPr>
            <p:cNvSpPr txBox="1"/>
            <p:nvPr/>
          </p:nvSpPr>
          <p:spPr>
            <a:xfrm>
              <a:off x="2526723" y="3782829"/>
              <a:ext cx="283140" cy="90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Брест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30FD8E-3741-A442-A96D-2CA34895D472}"/>
                </a:ext>
              </a:extLst>
            </p:cNvPr>
            <p:cNvSpPr txBox="1"/>
            <p:nvPr/>
          </p:nvSpPr>
          <p:spPr>
            <a:xfrm>
              <a:off x="1995647" y="3836364"/>
              <a:ext cx="322327" cy="922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Берлин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0BBAA1-332D-8A4E-8340-8FC75E99376F}"/>
                </a:ext>
              </a:extLst>
            </p:cNvPr>
            <p:cNvSpPr txBox="1"/>
            <p:nvPr/>
          </p:nvSpPr>
          <p:spPr>
            <a:xfrm>
              <a:off x="5619379" y="4901342"/>
              <a:ext cx="601123" cy="319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КИТАЙ</a:t>
              </a:r>
            </a:p>
          </p:txBody>
        </p:sp>
        <p:sp>
          <p:nvSpPr>
            <p:cNvPr id="19" name="Freeform 238">
              <a:extLst>
                <a:ext uri="{FF2B5EF4-FFF2-40B4-BE49-F238E27FC236}">
                  <a16:creationId xmlns:a16="http://schemas.microsoft.com/office/drawing/2014/main" id="{F80DCE4D-9A20-4D4E-A70C-BA22D0E3D103}"/>
                </a:ext>
              </a:extLst>
            </p:cNvPr>
            <p:cNvSpPr/>
            <p:nvPr/>
          </p:nvSpPr>
          <p:spPr bwMode="ltGray">
            <a:xfrm>
              <a:off x="2564317" y="3633691"/>
              <a:ext cx="667226" cy="292418"/>
            </a:xfrm>
            <a:custGeom>
              <a:avLst/>
              <a:gdLst>
                <a:gd name="connsiteX0" fmla="*/ 0 w 579120"/>
                <a:gd name="connsiteY0" fmla="*/ 259080 h 259080"/>
                <a:gd name="connsiteX1" fmla="*/ 392430 w 579120"/>
                <a:gd name="connsiteY1" fmla="*/ 156210 h 259080"/>
                <a:gd name="connsiteX2" fmla="*/ 579120 w 579120"/>
                <a:gd name="connsiteY2" fmla="*/ 0 h 259080"/>
                <a:gd name="connsiteX0" fmla="*/ 0 w 579120"/>
                <a:gd name="connsiteY0" fmla="*/ 259080 h 259080"/>
                <a:gd name="connsiteX1" fmla="*/ 243840 w 579120"/>
                <a:gd name="connsiteY1" fmla="*/ 129540 h 259080"/>
                <a:gd name="connsiteX2" fmla="*/ 579120 w 579120"/>
                <a:gd name="connsiteY2" fmla="*/ 0 h 259080"/>
                <a:gd name="connsiteX0" fmla="*/ 0 w 579120"/>
                <a:gd name="connsiteY0" fmla="*/ 259080 h 259080"/>
                <a:gd name="connsiteX1" fmla="*/ 441484 w 579120"/>
                <a:gd name="connsiteY1" fmla="*/ 120015 h 259080"/>
                <a:gd name="connsiteX2" fmla="*/ 579120 w 579120"/>
                <a:gd name="connsiteY2" fmla="*/ 0 h 259080"/>
                <a:gd name="connsiteX0" fmla="*/ 0 w 667226"/>
                <a:gd name="connsiteY0" fmla="*/ 292418 h 292418"/>
                <a:gd name="connsiteX1" fmla="*/ 441484 w 667226"/>
                <a:gd name="connsiteY1" fmla="*/ 153353 h 292418"/>
                <a:gd name="connsiteX2" fmla="*/ 667226 w 667226"/>
                <a:gd name="connsiteY2" fmla="*/ 0 h 29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26" h="292418">
                  <a:moveTo>
                    <a:pt x="0" y="292418"/>
                  </a:moveTo>
                  <a:lnTo>
                    <a:pt x="441484" y="153353"/>
                  </a:lnTo>
                  <a:cubicBezTo>
                    <a:pt x="553244" y="110173"/>
                    <a:pt x="555466" y="43180"/>
                    <a:pt x="667226" y="0"/>
                  </a:cubicBezTo>
                </a:path>
              </a:pathLst>
            </a:custGeom>
            <a:noFill/>
            <a:ln w="28575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39">
              <a:extLst>
                <a:ext uri="{FF2B5EF4-FFF2-40B4-BE49-F238E27FC236}">
                  <a16:creationId xmlns:a16="http://schemas.microsoft.com/office/drawing/2014/main" id="{7561C7F1-F5A4-5643-ABBF-F96A69C43F76}"/>
                </a:ext>
              </a:extLst>
            </p:cNvPr>
            <p:cNvSpPr/>
            <p:nvPr/>
          </p:nvSpPr>
          <p:spPr bwMode="ltGray">
            <a:xfrm>
              <a:off x="3246308" y="3613688"/>
              <a:ext cx="1532862" cy="115363"/>
            </a:xfrm>
            <a:custGeom>
              <a:avLst/>
              <a:gdLst>
                <a:gd name="connsiteX0" fmla="*/ 0 w 1436370"/>
                <a:gd name="connsiteY0" fmla="*/ 15240 h 110490"/>
                <a:gd name="connsiteX1" fmla="*/ 194310 w 1436370"/>
                <a:gd name="connsiteY1" fmla="*/ 0 h 110490"/>
                <a:gd name="connsiteX2" fmla="*/ 449580 w 1436370"/>
                <a:gd name="connsiteY2" fmla="*/ 41910 h 110490"/>
                <a:gd name="connsiteX3" fmla="*/ 910590 w 1436370"/>
                <a:gd name="connsiteY3" fmla="*/ 34290 h 110490"/>
                <a:gd name="connsiteX4" fmla="*/ 1219200 w 1436370"/>
                <a:gd name="connsiteY4" fmla="*/ 91440 h 110490"/>
                <a:gd name="connsiteX5" fmla="*/ 1432560 w 1436370"/>
                <a:gd name="connsiteY5" fmla="*/ 45720 h 110490"/>
                <a:gd name="connsiteX6" fmla="*/ 1436370 w 1436370"/>
                <a:gd name="connsiteY6" fmla="*/ 110490 h 110490"/>
                <a:gd name="connsiteX0" fmla="*/ 0 w 1436370"/>
                <a:gd name="connsiteY0" fmla="*/ 15240 h 110490"/>
                <a:gd name="connsiteX1" fmla="*/ 194310 w 1436370"/>
                <a:gd name="connsiteY1" fmla="*/ 0 h 110490"/>
                <a:gd name="connsiteX2" fmla="*/ 449580 w 1436370"/>
                <a:gd name="connsiteY2" fmla="*/ 41910 h 110490"/>
                <a:gd name="connsiteX3" fmla="*/ 910590 w 1436370"/>
                <a:gd name="connsiteY3" fmla="*/ 34290 h 110490"/>
                <a:gd name="connsiteX4" fmla="*/ 1219200 w 1436370"/>
                <a:gd name="connsiteY4" fmla="*/ 91440 h 110490"/>
                <a:gd name="connsiteX5" fmla="*/ 1436370 w 1436370"/>
                <a:gd name="connsiteY5" fmla="*/ 110490 h 110490"/>
                <a:gd name="connsiteX0" fmla="*/ 0 w 1259205"/>
                <a:gd name="connsiteY0" fmla="*/ 15240 h 163830"/>
                <a:gd name="connsiteX1" fmla="*/ 194310 w 1259205"/>
                <a:gd name="connsiteY1" fmla="*/ 0 h 163830"/>
                <a:gd name="connsiteX2" fmla="*/ 449580 w 1259205"/>
                <a:gd name="connsiteY2" fmla="*/ 41910 h 163830"/>
                <a:gd name="connsiteX3" fmla="*/ 910590 w 1259205"/>
                <a:gd name="connsiteY3" fmla="*/ 34290 h 163830"/>
                <a:gd name="connsiteX4" fmla="*/ 1219200 w 1259205"/>
                <a:gd name="connsiteY4" fmla="*/ 91440 h 163830"/>
                <a:gd name="connsiteX5" fmla="*/ 1259205 w 1259205"/>
                <a:gd name="connsiteY5" fmla="*/ 163830 h 163830"/>
                <a:gd name="connsiteX0" fmla="*/ 0 w 1316355"/>
                <a:gd name="connsiteY0" fmla="*/ 15240 h 254317"/>
                <a:gd name="connsiteX1" fmla="*/ 194310 w 1316355"/>
                <a:gd name="connsiteY1" fmla="*/ 0 h 254317"/>
                <a:gd name="connsiteX2" fmla="*/ 449580 w 1316355"/>
                <a:gd name="connsiteY2" fmla="*/ 41910 h 254317"/>
                <a:gd name="connsiteX3" fmla="*/ 910590 w 1316355"/>
                <a:gd name="connsiteY3" fmla="*/ 34290 h 254317"/>
                <a:gd name="connsiteX4" fmla="*/ 1219200 w 1316355"/>
                <a:gd name="connsiteY4" fmla="*/ 91440 h 254317"/>
                <a:gd name="connsiteX5" fmla="*/ 1316355 w 1316355"/>
                <a:gd name="connsiteY5" fmla="*/ 254317 h 254317"/>
                <a:gd name="connsiteX0" fmla="*/ 0 w 1304449"/>
                <a:gd name="connsiteY0" fmla="*/ 15240 h 240029"/>
                <a:gd name="connsiteX1" fmla="*/ 194310 w 1304449"/>
                <a:gd name="connsiteY1" fmla="*/ 0 h 240029"/>
                <a:gd name="connsiteX2" fmla="*/ 449580 w 1304449"/>
                <a:gd name="connsiteY2" fmla="*/ 41910 h 240029"/>
                <a:gd name="connsiteX3" fmla="*/ 910590 w 1304449"/>
                <a:gd name="connsiteY3" fmla="*/ 34290 h 240029"/>
                <a:gd name="connsiteX4" fmla="*/ 1219200 w 1304449"/>
                <a:gd name="connsiteY4" fmla="*/ 91440 h 240029"/>
                <a:gd name="connsiteX5" fmla="*/ 1304449 w 1304449"/>
                <a:gd name="connsiteY5" fmla="*/ 240029 h 240029"/>
                <a:gd name="connsiteX0" fmla="*/ 0 w 1421130"/>
                <a:gd name="connsiteY0" fmla="*/ 15240 h 98812"/>
                <a:gd name="connsiteX1" fmla="*/ 194310 w 1421130"/>
                <a:gd name="connsiteY1" fmla="*/ 0 h 98812"/>
                <a:gd name="connsiteX2" fmla="*/ 449580 w 1421130"/>
                <a:gd name="connsiteY2" fmla="*/ 41910 h 98812"/>
                <a:gd name="connsiteX3" fmla="*/ 910590 w 1421130"/>
                <a:gd name="connsiteY3" fmla="*/ 34290 h 98812"/>
                <a:gd name="connsiteX4" fmla="*/ 1219200 w 1421130"/>
                <a:gd name="connsiteY4" fmla="*/ 91440 h 98812"/>
                <a:gd name="connsiteX5" fmla="*/ 1421130 w 1421130"/>
                <a:gd name="connsiteY5" fmla="*/ 94773 h 98812"/>
                <a:gd name="connsiteX0" fmla="*/ 0 w 1421130"/>
                <a:gd name="connsiteY0" fmla="*/ 15240 h 107286"/>
                <a:gd name="connsiteX1" fmla="*/ 194310 w 1421130"/>
                <a:gd name="connsiteY1" fmla="*/ 0 h 107286"/>
                <a:gd name="connsiteX2" fmla="*/ 449580 w 1421130"/>
                <a:gd name="connsiteY2" fmla="*/ 41910 h 107286"/>
                <a:gd name="connsiteX3" fmla="*/ 910590 w 1421130"/>
                <a:gd name="connsiteY3" fmla="*/ 34290 h 107286"/>
                <a:gd name="connsiteX4" fmla="*/ 1233487 w 1421130"/>
                <a:gd name="connsiteY4" fmla="*/ 100965 h 107286"/>
                <a:gd name="connsiteX5" fmla="*/ 1421130 w 1421130"/>
                <a:gd name="connsiteY5" fmla="*/ 94773 h 107286"/>
                <a:gd name="connsiteX0" fmla="*/ 0 w 1421130"/>
                <a:gd name="connsiteY0" fmla="*/ 15240 h 100965"/>
                <a:gd name="connsiteX1" fmla="*/ 194310 w 1421130"/>
                <a:gd name="connsiteY1" fmla="*/ 0 h 100965"/>
                <a:gd name="connsiteX2" fmla="*/ 449580 w 1421130"/>
                <a:gd name="connsiteY2" fmla="*/ 41910 h 100965"/>
                <a:gd name="connsiteX3" fmla="*/ 910590 w 1421130"/>
                <a:gd name="connsiteY3" fmla="*/ 34290 h 100965"/>
                <a:gd name="connsiteX4" fmla="*/ 1233487 w 1421130"/>
                <a:gd name="connsiteY4" fmla="*/ 100965 h 100965"/>
                <a:gd name="connsiteX5" fmla="*/ 1421130 w 1421130"/>
                <a:gd name="connsiteY5" fmla="*/ 94773 h 100965"/>
                <a:gd name="connsiteX0" fmla="*/ 0 w 1421130"/>
                <a:gd name="connsiteY0" fmla="*/ 15240 h 100965"/>
                <a:gd name="connsiteX1" fmla="*/ 194310 w 1421130"/>
                <a:gd name="connsiteY1" fmla="*/ 0 h 100965"/>
                <a:gd name="connsiteX2" fmla="*/ 449580 w 1421130"/>
                <a:gd name="connsiteY2" fmla="*/ 41910 h 100965"/>
                <a:gd name="connsiteX3" fmla="*/ 910590 w 1421130"/>
                <a:gd name="connsiteY3" fmla="*/ 34290 h 100965"/>
                <a:gd name="connsiteX4" fmla="*/ 1233487 w 1421130"/>
                <a:gd name="connsiteY4" fmla="*/ 100965 h 100965"/>
                <a:gd name="connsiteX5" fmla="*/ 1421130 w 1421130"/>
                <a:gd name="connsiteY5" fmla="*/ 94773 h 100965"/>
                <a:gd name="connsiteX0" fmla="*/ 0 w 1416368"/>
                <a:gd name="connsiteY0" fmla="*/ 15240 h 100965"/>
                <a:gd name="connsiteX1" fmla="*/ 194310 w 1416368"/>
                <a:gd name="connsiteY1" fmla="*/ 0 h 100965"/>
                <a:gd name="connsiteX2" fmla="*/ 449580 w 1416368"/>
                <a:gd name="connsiteY2" fmla="*/ 41910 h 100965"/>
                <a:gd name="connsiteX3" fmla="*/ 910590 w 1416368"/>
                <a:gd name="connsiteY3" fmla="*/ 34290 h 100965"/>
                <a:gd name="connsiteX4" fmla="*/ 1233487 w 1416368"/>
                <a:gd name="connsiteY4" fmla="*/ 100965 h 100965"/>
                <a:gd name="connsiteX5" fmla="*/ 1416368 w 1416368"/>
                <a:gd name="connsiteY5" fmla="*/ 94773 h 100965"/>
                <a:gd name="connsiteX0" fmla="*/ 0 w 1429861"/>
                <a:gd name="connsiteY0" fmla="*/ 15240 h 100965"/>
                <a:gd name="connsiteX1" fmla="*/ 194310 w 1429861"/>
                <a:gd name="connsiteY1" fmla="*/ 0 h 100965"/>
                <a:gd name="connsiteX2" fmla="*/ 449580 w 1429861"/>
                <a:gd name="connsiteY2" fmla="*/ 41910 h 100965"/>
                <a:gd name="connsiteX3" fmla="*/ 910590 w 1429861"/>
                <a:gd name="connsiteY3" fmla="*/ 34290 h 100965"/>
                <a:gd name="connsiteX4" fmla="*/ 1233487 w 1429861"/>
                <a:gd name="connsiteY4" fmla="*/ 100965 h 100965"/>
                <a:gd name="connsiteX5" fmla="*/ 1416368 w 1429861"/>
                <a:gd name="connsiteY5" fmla="*/ 94773 h 100965"/>
                <a:gd name="connsiteX6" fmla="*/ 1416181 w 1429861"/>
                <a:gd name="connsiteY6" fmla="*/ 91537 h 100965"/>
                <a:gd name="connsiteX0" fmla="*/ 0 w 1530481"/>
                <a:gd name="connsiteY0" fmla="*/ 15240 h 108227"/>
                <a:gd name="connsiteX1" fmla="*/ 194310 w 1530481"/>
                <a:gd name="connsiteY1" fmla="*/ 0 h 108227"/>
                <a:gd name="connsiteX2" fmla="*/ 449580 w 1530481"/>
                <a:gd name="connsiteY2" fmla="*/ 41910 h 108227"/>
                <a:gd name="connsiteX3" fmla="*/ 910590 w 1530481"/>
                <a:gd name="connsiteY3" fmla="*/ 34290 h 108227"/>
                <a:gd name="connsiteX4" fmla="*/ 1233487 w 1530481"/>
                <a:gd name="connsiteY4" fmla="*/ 100965 h 108227"/>
                <a:gd name="connsiteX5" fmla="*/ 1416368 w 1530481"/>
                <a:gd name="connsiteY5" fmla="*/ 94773 h 108227"/>
                <a:gd name="connsiteX6" fmla="*/ 1530481 w 1530481"/>
                <a:gd name="connsiteY6" fmla="*/ 108206 h 108227"/>
                <a:gd name="connsiteX0" fmla="*/ 0 w 1532862"/>
                <a:gd name="connsiteY0" fmla="*/ 15240 h 115363"/>
                <a:gd name="connsiteX1" fmla="*/ 194310 w 1532862"/>
                <a:gd name="connsiteY1" fmla="*/ 0 h 115363"/>
                <a:gd name="connsiteX2" fmla="*/ 449580 w 1532862"/>
                <a:gd name="connsiteY2" fmla="*/ 41910 h 115363"/>
                <a:gd name="connsiteX3" fmla="*/ 910590 w 1532862"/>
                <a:gd name="connsiteY3" fmla="*/ 34290 h 115363"/>
                <a:gd name="connsiteX4" fmla="*/ 1233487 w 1532862"/>
                <a:gd name="connsiteY4" fmla="*/ 100965 h 115363"/>
                <a:gd name="connsiteX5" fmla="*/ 1416368 w 1532862"/>
                <a:gd name="connsiteY5" fmla="*/ 94773 h 115363"/>
                <a:gd name="connsiteX6" fmla="*/ 1532862 w 1532862"/>
                <a:gd name="connsiteY6" fmla="*/ 115349 h 1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862" h="115363">
                  <a:moveTo>
                    <a:pt x="0" y="15240"/>
                  </a:moveTo>
                  <a:lnTo>
                    <a:pt x="194310" y="0"/>
                  </a:lnTo>
                  <a:lnTo>
                    <a:pt x="449580" y="41910"/>
                  </a:lnTo>
                  <a:lnTo>
                    <a:pt x="910590" y="34290"/>
                  </a:lnTo>
                  <a:lnTo>
                    <a:pt x="1233487" y="100965"/>
                  </a:lnTo>
                  <a:cubicBezTo>
                    <a:pt x="1299210" y="98902"/>
                    <a:pt x="1379221" y="94456"/>
                    <a:pt x="1416368" y="94773"/>
                  </a:cubicBezTo>
                  <a:cubicBezTo>
                    <a:pt x="1446817" y="93202"/>
                    <a:pt x="1532901" y="116023"/>
                    <a:pt x="1532862" y="115349"/>
                  </a:cubicBezTo>
                </a:path>
              </a:pathLst>
            </a:custGeom>
            <a:noFill/>
            <a:ln w="28575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40">
              <a:extLst>
                <a:ext uri="{FF2B5EF4-FFF2-40B4-BE49-F238E27FC236}">
                  <a16:creationId xmlns:a16="http://schemas.microsoft.com/office/drawing/2014/main" id="{EC6C8403-202B-D043-B630-1CC132DD52AD}"/>
                </a:ext>
              </a:extLst>
            </p:cNvPr>
            <p:cNvSpPr/>
            <p:nvPr/>
          </p:nvSpPr>
          <p:spPr bwMode="ltGray">
            <a:xfrm>
              <a:off x="3415126" y="3592767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41">
              <a:extLst>
                <a:ext uri="{FF2B5EF4-FFF2-40B4-BE49-F238E27FC236}">
                  <a16:creationId xmlns:a16="http://schemas.microsoft.com/office/drawing/2014/main" id="{A975105F-8B3F-974D-A565-678D4B8C370E}"/>
                </a:ext>
              </a:extLst>
            </p:cNvPr>
            <p:cNvSpPr/>
            <p:nvPr/>
          </p:nvSpPr>
          <p:spPr bwMode="ltGray">
            <a:xfrm>
              <a:off x="3657441" y="3620219"/>
              <a:ext cx="62384" cy="62384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42">
              <a:extLst>
                <a:ext uri="{FF2B5EF4-FFF2-40B4-BE49-F238E27FC236}">
                  <a16:creationId xmlns:a16="http://schemas.microsoft.com/office/drawing/2014/main" id="{6CD12EE7-D2F1-8C48-A7DA-50942B54971F}"/>
                </a:ext>
              </a:extLst>
            </p:cNvPr>
            <p:cNvSpPr/>
            <p:nvPr/>
          </p:nvSpPr>
          <p:spPr bwMode="ltGray">
            <a:xfrm>
              <a:off x="3205709" y="3590974"/>
              <a:ext cx="77462" cy="74136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233A0A-4820-4C41-89B4-69F7A584FA98}"/>
                </a:ext>
              </a:extLst>
            </p:cNvPr>
            <p:cNvSpPr txBox="1"/>
            <p:nvPr/>
          </p:nvSpPr>
          <p:spPr>
            <a:xfrm>
              <a:off x="4976157" y="4048157"/>
              <a:ext cx="274384" cy="91145"/>
            </a:xfrm>
            <a:custGeom>
              <a:avLst/>
              <a:gdLst>
                <a:gd name="connsiteX0" fmla="*/ 0 w 421102"/>
                <a:gd name="connsiteY0" fmla="*/ 0 h 177612"/>
                <a:gd name="connsiteX1" fmla="*/ 421102 w 421102"/>
                <a:gd name="connsiteY1" fmla="*/ 0 h 177612"/>
                <a:gd name="connsiteX2" fmla="*/ 421102 w 421102"/>
                <a:gd name="connsiteY2" fmla="*/ 177612 h 177612"/>
                <a:gd name="connsiteX3" fmla="*/ 0 w 421102"/>
                <a:gd name="connsiteY3" fmla="*/ 177612 h 177612"/>
                <a:gd name="connsiteX4" fmla="*/ 0 w 421102"/>
                <a:gd name="connsiteY4" fmla="*/ 0 h 177612"/>
                <a:gd name="connsiteX0" fmla="*/ 0 w 423483"/>
                <a:gd name="connsiteY0" fmla="*/ 0 h 182374"/>
                <a:gd name="connsiteX1" fmla="*/ 421102 w 423483"/>
                <a:gd name="connsiteY1" fmla="*/ 0 h 182374"/>
                <a:gd name="connsiteX2" fmla="*/ 423483 w 423483"/>
                <a:gd name="connsiteY2" fmla="*/ 182374 h 182374"/>
                <a:gd name="connsiteX3" fmla="*/ 0 w 423483"/>
                <a:gd name="connsiteY3" fmla="*/ 177612 h 182374"/>
                <a:gd name="connsiteX4" fmla="*/ 0 w 423483"/>
                <a:gd name="connsiteY4" fmla="*/ 0 h 18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483" h="182374">
                  <a:moveTo>
                    <a:pt x="0" y="0"/>
                  </a:moveTo>
                  <a:lnTo>
                    <a:pt x="421102" y="0"/>
                  </a:lnTo>
                  <a:cubicBezTo>
                    <a:pt x="421896" y="60791"/>
                    <a:pt x="422689" y="121583"/>
                    <a:pt x="423483" y="182374"/>
                  </a:cubicBezTo>
                  <a:lnTo>
                    <a:pt x="0" y="17761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Караганда</a:t>
              </a:r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695A7398-F4E4-734C-9909-DA52DA933352}"/>
                </a:ext>
              </a:extLst>
            </p:cNvPr>
            <p:cNvSpPr/>
            <p:nvPr/>
          </p:nvSpPr>
          <p:spPr>
            <a:xfrm>
              <a:off x="2296244" y="3932327"/>
              <a:ext cx="263842" cy="22860"/>
            </a:xfrm>
            <a:custGeom>
              <a:avLst/>
              <a:gdLst>
                <a:gd name="connsiteX0" fmla="*/ 0 w 459105"/>
                <a:gd name="connsiteY0" fmla="*/ 0 h 62865"/>
                <a:gd name="connsiteX1" fmla="*/ 230505 w 459105"/>
                <a:gd name="connsiteY1" fmla="*/ 62865 h 62865"/>
                <a:gd name="connsiteX2" fmla="*/ 459105 w 459105"/>
                <a:gd name="connsiteY2" fmla="*/ 40005 h 62865"/>
                <a:gd name="connsiteX0" fmla="*/ 0 w 459105"/>
                <a:gd name="connsiteY0" fmla="*/ 0 h 60960"/>
                <a:gd name="connsiteX1" fmla="*/ 340995 w 459105"/>
                <a:gd name="connsiteY1" fmla="*/ 60960 h 60960"/>
                <a:gd name="connsiteX2" fmla="*/ 459105 w 459105"/>
                <a:gd name="connsiteY2" fmla="*/ 40005 h 60960"/>
                <a:gd name="connsiteX0" fmla="*/ 0 w 263842"/>
                <a:gd name="connsiteY0" fmla="*/ 0 h 22860"/>
                <a:gd name="connsiteX1" fmla="*/ 145732 w 263842"/>
                <a:gd name="connsiteY1" fmla="*/ 22860 h 22860"/>
                <a:gd name="connsiteX2" fmla="*/ 263842 w 263842"/>
                <a:gd name="connsiteY2" fmla="*/ 1905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42" h="22860">
                  <a:moveTo>
                    <a:pt x="0" y="0"/>
                  </a:moveTo>
                  <a:lnTo>
                    <a:pt x="145732" y="22860"/>
                  </a:lnTo>
                  <a:lnTo>
                    <a:pt x="263842" y="1905"/>
                  </a:lnTo>
                </a:path>
              </a:pathLst>
            </a:custGeom>
            <a:noFill/>
            <a:ln w="28575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45">
              <a:extLst>
                <a:ext uri="{FF2B5EF4-FFF2-40B4-BE49-F238E27FC236}">
                  <a16:creationId xmlns:a16="http://schemas.microsoft.com/office/drawing/2014/main" id="{90FA641B-6B12-6E47-957A-6E194A636CDA}"/>
                </a:ext>
              </a:extLst>
            </p:cNvPr>
            <p:cNvSpPr/>
            <p:nvPr/>
          </p:nvSpPr>
          <p:spPr bwMode="ltGray">
            <a:xfrm>
              <a:off x="2980010" y="3759133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47B8BC-A014-C144-9A2B-2E9755C3D9A2}"/>
                </a:ext>
              </a:extLst>
            </p:cNvPr>
            <p:cNvSpPr txBox="1"/>
            <p:nvPr/>
          </p:nvSpPr>
          <p:spPr>
            <a:xfrm>
              <a:off x="2467706" y="3957622"/>
              <a:ext cx="283140" cy="90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Варшава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46080-CCC9-7445-9A1D-78B751E6A024}"/>
                </a:ext>
              </a:extLst>
            </p:cNvPr>
            <p:cNvSpPr txBox="1"/>
            <p:nvPr/>
          </p:nvSpPr>
          <p:spPr>
            <a:xfrm>
              <a:off x="2916022" y="3823018"/>
              <a:ext cx="283140" cy="905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Минск</a:t>
              </a:r>
            </a:p>
          </p:txBody>
        </p:sp>
        <p:sp>
          <p:nvSpPr>
            <p:cNvPr id="29" name="Oval 248">
              <a:extLst>
                <a:ext uri="{FF2B5EF4-FFF2-40B4-BE49-F238E27FC236}">
                  <a16:creationId xmlns:a16="http://schemas.microsoft.com/office/drawing/2014/main" id="{6AD18FD6-CE5A-4744-B98B-1ECD32C51F96}"/>
                </a:ext>
              </a:extLst>
            </p:cNvPr>
            <p:cNvSpPr/>
            <p:nvPr/>
          </p:nvSpPr>
          <p:spPr bwMode="ltGray">
            <a:xfrm>
              <a:off x="2362280" y="3919861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49">
              <a:extLst>
                <a:ext uri="{FF2B5EF4-FFF2-40B4-BE49-F238E27FC236}">
                  <a16:creationId xmlns:a16="http://schemas.microsoft.com/office/drawing/2014/main" id="{54EB3C73-49B4-C147-A06A-0AE29F41AB55}"/>
                </a:ext>
              </a:extLst>
            </p:cNvPr>
            <p:cNvSpPr/>
            <p:nvPr/>
          </p:nvSpPr>
          <p:spPr bwMode="ltGray">
            <a:xfrm>
              <a:off x="2773362" y="3831470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50">
              <a:extLst>
                <a:ext uri="{FF2B5EF4-FFF2-40B4-BE49-F238E27FC236}">
                  <a16:creationId xmlns:a16="http://schemas.microsoft.com/office/drawing/2014/main" id="{48402EC3-CCED-6C4E-AAE1-5F8817C57942}"/>
                </a:ext>
              </a:extLst>
            </p:cNvPr>
            <p:cNvSpPr/>
            <p:nvPr/>
          </p:nvSpPr>
          <p:spPr bwMode="ltGray">
            <a:xfrm>
              <a:off x="4130124" y="3620811"/>
              <a:ext cx="62384" cy="62384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251">
              <a:extLst>
                <a:ext uri="{FF2B5EF4-FFF2-40B4-BE49-F238E27FC236}">
                  <a16:creationId xmlns:a16="http://schemas.microsoft.com/office/drawing/2014/main" id="{33B97005-5929-F848-8DBF-01689C7E55D4}"/>
                </a:ext>
              </a:extLst>
            </p:cNvPr>
            <p:cNvSpPr/>
            <p:nvPr/>
          </p:nvSpPr>
          <p:spPr bwMode="ltGray">
            <a:xfrm>
              <a:off x="4438385" y="3675690"/>
              <a:ext cx="62384" cy="62384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252">
              <a:extLst>
                <a:ext uri="{FF2B5EF4-FFF2-40B4-BE49-F238E27FC236}">
                  <a16:creationId xmlns:a16="http://schemas.microsoft.com/office/drawing/2014/main" id="{C35984C3-08E4-5649-AC5D-AD24C743D050}"/>
                </a:ext>
              </a:extLst>
            </p:cNvPr>
            <p:cNvSpPr/>
            <p:nvPr/>
          </p:nvSpPr>
          <p:spPr bwMode="ltGray">
            <a:xfrm>
              <a:off x="4641818" y="3688934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70839C-4BE8-9C45-90D4-FF21DFEF3E26}"/>
                </a:ext>
              </a:extLst>
            </p:cNvPr>
            <p:cNvSpPr txBox="1"/>
            <p:nvPr/>
          </p:nvSpPr>
          <p:spPr>
            <a:xfrm>
              <a:off x="4633105" y="3605642"/>
              <a:ext cx="174296" cy="74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Курган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D5BBD4-D221-E740-9F61-5A29F8F0380C}"/>
                </a:ext>
              </a:extLst>
            </p:cNvPr>
            <p:cNvSpPr txBox="1"/>
            <p:nvPr/>
          </p:nvSpPr>
          <p:spPr>
            <a:xfrm>
              <a:off x="4807401" y="3645306"/>
              <a:ext cx="268034" cy="703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Горбуново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3D4580-DAD8-D641-B66B-456141838C47}"/>
                </a:ext>
              </a:extLst>
            </p:cNvPr>
            <p:cNvSpPr txBox="1"/>
            <p:nvPr/>
          </p:nvSpPr>
          <p:spPr>
            <a:xfrm>
              <a:off x="4905734" y="3860858"/>
              <a:ext cx="306460" cy="74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Кокшетау</a:t>
              </a:r>
            </a:p>
          </p:txBody>
        </p:sp>
        <p:sp>
          <p:nvSpPr>
            <p:cNvPr id="37" name="Freeform 180">
              <a:extLst>
                <a:ext uri="{FF2B5EF4-FFF2-40B4-BE49-F238E27FC236}">
                  <a16:creationId xmlns:a16="http://schemas.microsoft.com/office/drawing/2014/main" id="{BBEAC44C-1A35-B649-9BCD-8A540DCEE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431" y="4336275"/>
              <a:ext cx="209844" cy="100794"/>
            </a:xfrm>
            <a:custGeom>
              <a:avLst/>
              <a:gdLst>
                <a:gd name="connsiteX0" fmla="*/ 5245 w 10000"/>
                <a:gd name="connsiteY0" fmla="*/ 125 h 10000"/>
                <a:gd name="connsiteX1" fmla="*/ 5524 w 10000"/>
                <a:gd name="connsiteY1" fmla="*/ 375 h 10000"/>
                <a:gd name="connsiteX2" fmla="*/ 5734 w 10000"/>
                <a:gd name="connsiteY2" fmla="*/ 250 h 10000"/>
                <a:gd name="connsiteX3" fmla="*/ 5874 w 10000"/>
                <a:gd name="connsiteY3" fmla="*/ 0 h 10000"/>
                <a:gd name="connsiteX4" fmla="*/ 6154 w 10000"/>
                <a:gd name="connsiteY4" fmla="*/ 0 h 10000"/>
                <a:gd name="connsiteX5" fmla="*/ 6713 w 10000"/>
                <a:gd name="connsiteY5" fmla="*/ 0 h 10000"/>
                <a:gd name="connsiteX6" fmla="*/ 6853 w 10000"/>
                <a:gd name="connsiteY6" fmla="*/ 625 h 10000"/>
                <a:gd name="connsiteX7" fmla="*/ 6783 w 10000"/>
                <a:gd name="connsiteY7" fmla="*/ 1375 h 10000"/>
                <a:gd name="connsiteX8" fmla="*/ 7413 w 10000"/>
                <a:gd name="connsiteY8" fmla="*/ 1625 h 10000"/>
                <a:gd name="connsiteX9" fmla="*/ 7552 w 10000"/>
                <a:gd name="connsiteY9" fmla="*/ 2500 h 10000"/>
                <a:gd name="connsiteX10" fmla="*/ 8671 w 10000"/>
                <a:gd name="connsiteY10" fmla="*/ 2625 h 10000"/>
                <a:gd name="connsiteX11" fmla="*/ 8741 w 10000"/>
                <a:gd name="connsiteY11" fmla="*/ 3000 h 10000"/>
                <a:gd name="connsiteX12" fmla="*/ 9441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30 w 10000"/>
                <a:gd name="connsiteY15" fmla="*/ 5625 h 10000"/>
                <a:gd name="connsiteX16" fmla="*/ 9371 w 10000"/>
                <a:gd name="connsiteY16" fmla="*/ 5875 h 10000"/>
                <a:gd name="connsiteX17" fmla="*/ 9021 w 10000"/>
                <a:gd name="connsiteY17" fmla="*/ 6125 h 10000"/>
                <a:gd name="connsiteX18" fmla="*/ 8951 w 10000"/>
                <a:gd name="connsiteY18" fmla="*/ 6625 h 10000"/>
                <a:gd name="connsiteX19" fmla="*/ 8462 w 10000"/>
                <a:gd name="connsiteY19" fmla="*/ 7000 h 10000"/>
                <a:gd name="connsiteX20" fmla="*/ 7832 w 10000"/>
                <a:gd name="connsiteY20" fmla="*/ 7250 h 10000"/>
                <a:gd name="connsiteX21" fmla="*/ 7273 w 10000"/>
                <a:gd name="connsiteY21" fmla="*/ 7750 h 10000"/>
                <a:gd name="connsiteX22" fmla="*/ 6713 w 10000"/>
                <a:gd name="connsiteY22" fmla="*/ 8000 h 10000"/>
                <a:gd name="connsiteX23" fmla="*/ 6643 w 10000"/>
                <a:gd name="connsiteY23" fmla="*/ 8250 h 10000"/>
                <a:gd name="connsiteX24" fmla="*/ 6993 w 10000"/>
                <a:gd name="connsiteY24" fmla="*/ 8375 h 10000"/>
                <a:gd name="connsiteX25" fmla="*/ 7203 w 10000"/>
                <a:gd name="connsiteY25" fmla="*/ 8750 h 10000"/>
                <a:gd name="connsiteX26" fmla="*/ 7343 w 10000"/>
                <a:gd name="connsiteY26" fmla="*/ 8875 h 10000"/>
                <a:gd name="connsiteX27" fmla="*/ 7552 w 10000"/>
                <a:gd name="connsiteY27" fmla="*/ 9000 h 10000"/>
                <a:gd name="connsiteX28" fmla="*/ 8112 w 10000"/>
                <a:gd name="connsiteY28" fmla="*/ 8875 h 10000"/>
                <a:gd name="connsiteX29" fmla="*/ 8322 w 10000"/>
                <a:gd name="connsiteY29" fmla="*/ 9000 h 10000"/>
                <a:gd name="connsiteX30" fmla="*/ 8392 w 10000"/>
                <a:gd name="connsiteY30" fmla="*/ 9375 h 10000"/>
                <a:gd name="connsiteX31" fmla="*/ 8182 w 10000"/>
                <a:gd name="connsiteY31" fmla="*/ 9375 h 10000"/>
                <a:gd name="connsiteX32" fmla="*/ 7692 w 10000"/>
                <a:gd name="connsiteY32" fmla="*/ 9375 h 10000"/>
                <a:gd name="connsiteX33" fmla="*/ 7343 w 10000"/>
                <a:gd name="connsiteY33" fmla="*/ 9375 h 10000"/>
                <a:gd name="connsiteX34" fmla="*/ 7063 w 10000"/>
                <a:gd name="connsiteY34" fmla="*/ 9625 h 10000"/>
                <a:gd name="connsiteX35" fmla="*/ 6783 w 10000"/>
                <a:gd name="connsiteY35" fmla="*/ 10000 h 10000"/>
                <a:gd name="connsiteX36" fmla="*/ 6434 w 10000"/>
                <a:gd name="connsiteY36" fmla="*/ 10000 h 10000"/>
                <a:gd name="connsiteX37" fmla="*/ 6434 w 10000"/>
                <a:gd name="connsiteY37" fmla="*/ 9500 h 10000"/>
                <a:gd name="connsiteX38" fmla="*/ 6294 w 10000"/>
                <a:gd name="connsiteY38" fmla="*/ 9125 h 10000"/>
                <a:gd name="connsiteX39" fmla="*/ 5944 w 10000"/>
                <a:gd name="connsiteY39" fmla="*/ 8750 h 10000"/>
                <a:gd name="connsiteX40" fmla="*/ 6154 w 10000"/>
                <a:gd name="connsiteY40" fmla="*/ 8500 h 10000"/>
                <a:gd name="connsiteX41" fmla="*/ 6434 w 10000"/>
                <a:gd name="connsiteY41" fmla="*/ 8250 h 10000"/>
                <a:gd name="connsiteX42" fmla="*/ 6434 w 10000"/>
                <a:gd name="connsiteY42" fmla="*/ 8000 h 10000"/>
                <a:gd name="connsiteX43" fmla="*/ 5664 w 10000"/>
                <a:gd name="connsiteY43" fmla="*/ 8000 h 10000"/>
                <a:gd name="connsiteX44" fmla="*/ 5524 w 10000"/>
                <a:gd name="connsiteY44" fmla="*/ 7250 h 10000"/>
                <a:gd name="connsiteX45" fmla="*/ 5105 w 10000"/>
                <a:gd name="connsiteY45" fmla="*/ 7250 h 10000"/>
                <a:gd name="connsiteX46" fmla="*/ 4825 w 10000"/>
                <a:gd name="connsiteY46" fmla="*/ 7375 h 10000"/>
                <a:gd name="connsiteX47" fmla="*/ 4825 w 10000"/>
                <a:gd name="connsiteY47" fmla="*/ 7875 h 10000"/>
                <a:gd name="connsiteX48" fmla="*/ 4406 w 10000"/>
                <a:gd name="connsiteY48" fmla="*/ 8375 h 10000"/>
                <a:gd name="connsiteX49" fmla="*/ 4196 w 10000"/>
                <a:gd name="connsiteY49" fmla="*/ 9125 h 10000"/>
                <a:gd name="connsiteX50" fmla="*/ 3986 w 10000"/>
                <a:gd name="connsiteY50" fmla="*/ 8750 h 10000"/>
                <a:gd name="connsiteX51" fmla="*/ 3846 w 10000"/>
                <a:gd name="connsiteY51" fmla="*/ 9000 h 10000"/>
                <a:gd name="connsiteX52" fmla="*/ 3497 w 10000"/>
                <a:gd name="connsiteY52" fmla="*/ 8875 h 10000"/>
                <a:gd name="connsiteX53" fmla="*/ 3497 w 10000"/>
                <a:gd name="connsiteY53" fmla="*/ 8750 h 10000"/>
                <a:gd name="connsiteX54" fmla="*/ 3846 w 10000"/>
                <a:gd name="connsiteY54" fmla="*/ 8000 h 10000"/>
                <a:gd name="connsiteX55" fmla="*/ 3846 w 10000"/>
                <a:gd name="connsiteY55" fmla="*/ 7500 h 10000"/>
                <a:gd name="connsiteX56" fmla="*/ 4476 w 10000"/>
                <a:gd name="connsiteY56" fmla="*/ 7625 h 10000"/>
                <a:gd name="connsiteX57" fmla="*/ 4615 w 10000"/>
                <a:gd name="connsiteY57" fmla="*/ 7250 h 10000"/>
                <a:gd name="connsiteX58" fmla="*/ 4476 w 10000"/>
                <a:gd name="connsiteY58" fmla="*/ 6750 h 10000"/>
                <a:gd name="connsiteX59" fmla="*/ 4126 w 10000"/>
                <a:gd name="connsiteY59" fmla="*/ 6375 h 10000"/>
                <a:gd name="connsiteX60" fmla="*/ 3846 w 10000"/>
                <a:gd name="connsiteY60" fmla="*/ 5375 h 10000"/>
                <a:gd name="connsiteX61" fmla="*/ 3427 w 10000"/>
                <a:gd name="connsiteY61" fmla="*/ 5125 h 10000"/>
                <a:gd name="connsiteX62" fmla="*/ 3077 w 10000"/>
                <a:gd name="connsiteY62" fmla="*/ 5000 h 10000"/>
                <a:gd name="connsiteX63" fmla="*/ 2937 w 10000"/>
                <a:gd name="connsiteY63" fmla="*/ 5000 h 10000"/>
                <a:gd name="connsiteX64" fmla="*/ 2797 w 10000"/>
                <a:gd name="connsiteY64" fmla="*/ 5250 h 10000"/>
                <a:gd name="connsiteX65" fmla="*/ 2378 w 10000"/>
                <a:gd name="connsiteY65" fmla="*/ 5250 h 10000"/>
                <a:gd name="connsiteX66" fmla="*/ 2238 w 10000"/>
                <a:gd name="connsiteY66" fmla="*/ 5750 h 10000"/>
                <a:gd name="connsiteX67" fmla="*/ 1538 w 10000"/>
                <a:gd name="connsiteY67" fmla="*/ 5750 h 10000"/>
                <a:gd name="connsiteX68" fmla="*/ 1119 w 10000"/>
                <a:gd name="connsiteY68" fmla="*/ 5375 h 10000"/>
                <a:gd name="connsiteX69" fmla="*/ 210 w 10000"/>
                <a:gd name="connsiteY69" fmla="*/ 5375 h 10000"/>
                <a:gd name="connsiteX70" fmla="*/ 0 w 10000"/>
                <a:gd name="connsiteY70" fmla="*/ 5125 h 10000"/>
                <a:gd name="connsiteX71" fmla="*/ 140 w 10000"/>
                <a:gd name="connsiteY71" fmla="*/ 4750 h 10000"/>
                <a:gd name="connsiteX72" fmla="*/ 280 w 10000"/>
                <a:gd name="connsiteY72" fmla="*/ 4125 h 10000"/>
                <a:gd name="connsiteX73" fmla="*/ 350 w 10000"/>
                <a:gd name="connsiteY73" fmla="*/ 3625 h 10000"/>
                <a:gd name="connsiteX74" fmla="*/ 629 w 10000"/>
                <a:gd name="connsiteY74" fmla="*/ 2875 h 10000"/>
                <a:gd name="connsiteX75" fmla="*/ 769 w 10000"/>
                <a:gd name="connsiteY75" fmla="*/ 2625 h 10000"/>
                <a:gd name="connsiteX76" fmla="*/ 1119 w 10000"/>
                <a:gd name="connsiteY76" fmla="*/ 2250 h 10000"/>
                <a:gd name="connsiteX77" fmla="*/ 979 w 10000"/>
                <a:gd name="connsiteY77" fmla="*/ 1500 h 10000"/>
                <a:gd name="connsiteX78" fmla="*/ 979 w 10000"/>
                <a:gd name="connsiteY78" fmla="*/ 1000 h 10000"/>
                <a:gd name="connsiteX79" fmla="*/ 1259 w 10000"/>
                <a:gd name="connsiteY79" fmla="*/ 250 h 10000"/>
                <a:gd name="connsiteX80" fmla="*/ 2937 w 10000"/>
                <a:gd name="connsiteY80" fmla="*/ 875 h 10000"/>
                <a:gd name="connsiteX81" fmla="*/ 3916 w 10000"/>
                <a:gd name="connsiteY81" fmla="*/ 875 h 10000"/>
                <a:gd name="connsiteX82" fmla="*/ 3986 w 10000"/>
                <a:gd name="connsiteY82" fmla="*/ 1250 h 10000"/>
                <a:gd name="connsiteX83" fmla="*/ 4685 w 10000"/>
                <a:gd name="connsiteY83" fmla="*/ 1375 h 10000"/>
                <a:gd name="connsiteX84" fmla="*/ 4825 w 10000"/>
                <a:gd name="connsiteY84" fmla="*/ 250 h 10000"/>
                <a:gd name="connsiteX85" fmla="*/ 5245 w 10000"/>
                <a:gd name="connsiteY85" fmla="*/ 125 h 10000"/>
                <a:gd name="connsiteX0" fmla="*/ 5245 w 10000"/>
                <a:gd name="connsiteY0" fmla="*/ 125 h 10000"/>
                <a:gd name="connsiteX1" fmla="*/ 5524 w 10000"/>
                <a:gd name="connsiteY1" fmla="*/ 375 h 10000"/>
                <a:gd name="connsiteX2" fmla="*/ 5734 w 10000"/>
                <a:gd name="connsiteY2" fmla="*/ 250 h 10000"/>
                <a:gd name="connsiteX3" fmla="*/ 5874 w 10000"/>
                <a:gd name="connsiteY3" fmla="*/ 0 h 10000"/>
                <a:gd name="connsiteX4" fmla="*/ 6154 w 10000"/>
                <a:gd name="connsiteY4" fmla="*/ 0 h 10000"/>
                <a:gd name="connsiteX5" fmla="*/ 6713 w 10000"/>
                <a:gd name="connsiteY5" fmla="*/ 0 h 10000"/>
                <a:gd name="connsiteX6" fmla="*/ 6853 w 10000"/>
                <a:gd name="connsiteY6" fmla="*/ 625 h 10000"/>
                <a:gd name="connsiteX7" fmla="*/ 6783 w 10000"/>
                <a:gd name="connsiteY7" fmla="*/ 1375 h 10000"/>
                <a:gd name="connsiteX8" fmla="*/ 7413 w 10000"/>
                <a:gd name="connsiteY8" fmla="*/ 1625 h 10000"/>
                <a:gd name="connsiteX9" fmla="*/ 7552 w 10000"/>
                <a:gd name="connsiteY9" fmla="*/ 2500 h 10000"/>
                <a:gd name="connsiteX10" fmla="*/ 8671 w 10000"/>
                <a:gd name="connsiteY10" fmla="*/ 2625 h 10000"/>
                <a:gd name="connsiteX11" fmla="*/ 8741 w 10000"/>
                <a:gd name="connsiteY11" fmla="*/ 3000 h 10000"/>
                <a:gd name="connsiteX12" fmla="*/ 9441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30 w 10000"/>
                <a:gd name="connsiteY15" fmla="*/ 5625 h 10000"/>
                <a:gd name="connsiteX16" fmla="*/ 9371 w 10000"/>
                <a:gd name="connsiteY16" fmla="*/ 5875 h 10000"/>
                <a:gd name="connsiteX17" fmla="*/ 9021 w 10000"/>
                <a:gd name="connsiteY17" fmla="*/ 6125 h 10000"/>
                <a:gd name="connsiteX18" fmla="*/ 8951 w 10000"/>
                <a:gd name="connsiteY18" fmla="*/ 6625 h 10000"/>
                <a:gd name="connsiteX19" fmla="*/ 8462 w 10000"/>
                <a:gd name="connsiteY19" fmla="*/ 7000 h 10000"/>
                <a:gd name="connsiteX20" fmla="*/ 7832 w 10000"/>
                <a:gd name="connsiteY20" fmla="*/ 7250 h 10000"/>
                <a:gd name="connsiteX21" fmla="*/ 7273 w 10000"/>
                <a:gd name="connsiteY21" fmla="*/ 7750 h 10000"/>
                <a:gd name="connsiteX22" fmla="*/ 6713 w 10000"/>
                <a:gd name="connsiteY22" fmla="*/ 8000 h 10000"/>
                <a:gd name="connsiteX23" fmla="*/ 6643 w 10000"/>
                <a:gd name="connsiteY23" fmla="*/ 8250 h 10000"/>
                <a:gd name="connsiteX24" fmla="*/ 6993 w 10000"/>
                <a:gd name="connsiteY24" fmla="*/ 8375 h 10000"/>
                <a:gd name="connsiteX25" fmla="*/ 7203 w 10000"/>
                <a:gd name="connsiteY25" fmla="*/ 8750 h 10000"/>
                <a:gd name="connsiteX26" fmla="*/ 7343 w 10000"/>
                <a:gd name="connsiteY26" fmla="*/ 8875 h 10000"/>
                <a:gd name="connsiteX27" fmla="*/ 7552 w 10000"/>
                <a:gd name="connsiteY27" fmla="*/ 9000 h 10000"/>
                <a:gd name="connsiteX28" fmla="*/ 8112 w 10000"/>
                <a:gd name="connsiteY28" fmla="*/ 8875 h 10000"/>
                <a:gd name="connsiteX29" fmla="*/ 8322 w 10000"/>
                <a:gd name="connsiteY29" fmla="*/ 9000 h 10000"/>
                <a:gd name="connsiteX30" fmla="*/ 8392 w 10000"/>
                <a:gd name="connsiteY30" fmla="*/ 9375 h 10000"/>
                <a:gd name="connsiteX31" fmla="*/ 8182 w 10000"/>
                <a:gd name="connsiteY31" fmla="*/ 9375 h 10000"/>
                <a:gd name="connsiteX32" fmla="*/ 7692 w 10000"/>
                <a:gd name="connsiteY32" fmla="*/ 9375 h 10000"/>
                <a:gd name="connsiteX33" fmla="*/ 7343 w 10000"/>
                <a:gd name="connsiteY33" fmla="*/ 9375 h 10000"/>
                <a:gd name="connsiteX34" fmla="*/ 7063 w 10000"/>
                <a:gd name="connsiteY34" fmla="*/ 9625 h 10000"/>
                <a:gd name="connsiteX35" fmla="*/ 6783 w 10000"/>
                <a:gd name="connsiteY35" fmla="*/ 10000 h 10000"/>
                <a:gd name="connsiteX36" fmla="*/ 6434 w 10000"/>
                <a:gd name="connsiteY36" fmla="*/ 10000 h 10000"/>
                <a:gd name="connsiteX37" fmla="*/ 6434 w 10000"/>
                <a:gd name="connsiteY37" fmla="*/ 9500 h 10000"/>
                <a:gd name="connsiteX38" fmla="*/ 6294 w 10000"/>
                <a:gd name="connsiteY38" fmla="*/ 9125 h 10000"/>
                <a:gd name="connsiteX39" fmla="*/ 5944 w 10000"/>
                <a:gd name="connsiteY39" fmla="*/ 8750 h 10000"/>
                <a:gd name="connsiteX40" fmla="*/ 6154 w 10000"/>
                <a:gd name="connsiteY40" fmla="*/ 8500 h 10000"/>
                <a:gd name="connsiteX41" fmla="*/ 6434 w 10000"/>
                <a:gd name="connsiteY41" fmla="*/ 8250 h 10000"/>
                <a:gd name="connsiteX42" fmla="*/ 6434 w 10000"/>
                <a:gd name="connsiteY42" fmla="*/ 8000 h 10000"/>
                <a:gd name="connsiteX43" fmla="*/ 5664 w 10000"/>
                <a:gd name="connsiteY43" fmla="*/ 8000 h 10000"/>
                <a:gd name="connsiteX44" fmla="*/ 5524 w 10000"/>
                <a:gd name="connsiteY44" fmla="*/ 7250 h 10000"/>
                <a:gd name="connsiteX45" fmla="*/ 5105 w 10000"/>
                <a:gd name="connsiteY45" fmla="*/ 7250 h 10000"/>
                <a:gd name="connsiteX46" fmla="*/ 4825 w 10000"/>
                <a:gd name="connsiteY46" fmla="*/ 7375 h 10000"/>
                <a:gd name="connsiteX47" fmla="*/ 4825 w 10000"/>
                <a:gd name="connsiteY47" fmla="*/ 7875 h 10000"/>
                <a:gd name="connsiteX48" fmla="*/ 4406 w 10000"/>
                <a:gd name="connsiteY48" fmla="*/ 8375 h 10000"/>
                <a:gd name="connsiteX49" fmla="*/ 4196 w 10000"/>
                <a:gd name="connsiteY49" fmla="*/ 9125 h 10000"/>
                <a:gd name="connsiteX50" fmla="*/ 3986 w 10000"/>
                <a:gd name="connsiteY50" fmla="*/ 8750 h 10000"/>
                <a:gd name="connsiteX51" fmla="*/ 3846 w 10000"/>
                <a:gd name="connsiteY51" fmla="*/ 9000 h 10000"/>
                <a:gd name="connsiteX52" fmla="*/ 3497 w 10000"/>
                <a:gd name="connsiteY52" fmla="*/ 8875 h 10000"/>
                <a:gd name="connsiteX53" fmla="*/ 3497 w 10000"/>
                <a:gd name="connsiteY53" fmla="*/ 8750 h 10000"/>
                <a:gd name="connsiteX54" fmla="*/ 3846 w 10000"/>
                <a:gd name="connsiteY54" fmla="*/ 8000 h 10000"/>
                <a:gd name="connsiteX55" fmla="*/ 3846 w 10000"/>
                <a:gd name="connsiteY55" fmla="*/ 7500 h 10000"/>
                <a:gd name="connsiteX56" fmla="*/ 4476 w 10000"/>
                <a:gd name="connsiteY56" fmla="*/ 7625 h 10000"/>
                <a:gd name="connsiteX57" fmla="*/ 4615 w 10000"/>
                <a:gd name="connsiteY57" fmla="*/ 7250 h 10000"/>
                <a:gd name="connsiteX58" fmla="*/ 4476 w 10000"/>
                <a:gd name="connsiteY58" fmla="*/ 6750 h 10000"/>
                <a:gd name="connsiteX59" fmla="*/ 4126 w 10000"/>
                <a:gd name="connsiteY59" fmla="*/ 6375 h 10000"/>
                <a:gd name="connsiteX60" fmla="*/ 3846 w 10000"/>
                <a:gd name="connsiteY60" fmla="*/ 5375 h 10000"/>
                <a:gd name="connsiteX61" fmla="*/ 3427 w 10000"/>
                <a:gd name="connsiteY61" fmla="*/ 5125 h 10000"/>
                <a:gd name="connsiteX62" fmla="*/ 3077 w 10000"/>
                <a:gd name="connsiteY62" fmla="*/ 5000 h 10000"/>
                <a:gd name="connsiteX63" fmla="*/ 2937 w 10000"/>
                <a:gd name="connsiteY63" fmla="*/ 5000 h 10000"/>
                <a:gd name="connsiteX64" fmla="*/ 2797 w 10000"/>
                <a:gd name="connsiteY64" fmla="*/ 5250 h 10000"/>
                <a:gd name="connsiteX65" fmla="*/ 2378 w 10000"/>
                <a:gd name="connsiteY65" fmla="*/ 5250 h 10000"/>
                <a:gd name="connsiteX66" fmla="*/ 2238 w 10000"/>
                <a:gd name="connsiteY66" fmla="*/ 5750 h 10000"/>
                <a:gd name="connsiteX67" fmla="*/ 1538 w 10000"/>
                <a:gd name="connsiteY67" fmla="*/ 5750 h 10000"/>
                <a:gd name="connsiteX68" fmla="*/ 1119 w 10000"/>
                <a:gd name="connsiteY68" fmla="*/ 5375 h 10000"/>
                <a:gd name="connsiteX69" fmla="*/ 0 w 10000"/>
                <a:gd name="connsiteY69" fmla="*/ 5125 h 10000"/>
                <a:gd name="connsiteX70" fmla="*/ 140 w 10000"/>
                <a:gd name="connsiteY70" fmla="*/ 4750 h 10000"/>
                <a:gd name="connsiteX71" fmla="*/ 280 w 10000"/>
                <a:gd name="connsiteY71" fmla="*/ 4125 h 10000"/>
                <a:gd name="connsiteX72" fmla="*/ 350 w 10000"/>
                <a:gd name="connsiteY72" fmla="*/ 3625 h 10000"/>
                <a:gd name="connsiteX73" fmla="*/ 629 w 10000"/>
                <a:gd name="connsiteY73" fmla="*/ 2875 h 10000"/>
                <a:gd name="connsiteX74" fmla="*/ 769 w 10000"/>
                <a:gd name="connsiteY74" fmla="*/ 2625 h 10000"/>
                <a:gd name="connsiteX75" fmla="*/ 1119 w 10000"/>
                <a:gd name="connsiteY75" fmla="*/ 2250 h 10000"/>
                <a:gd name="connsiteX76" fmla="*/ 979 w 10000"/>
                <a:gd name="connsiteY76" fmla="*/ 1500 h 10000"/>
                <a:gd name="connsiteX77" fmla="*/ 979 w 10000"/>
                <a:gd name="connsiteY77" fmla="*/ 1000 h 10000"/>
                <a:gd name="connsiteX78" fmla="*/ 1259 w 10000"/>
                <a:gd name="connsiteY78" fmla="*/ 250 h 10000"/>
                <a:gd name="connsiteX79" fmla="*/ 2937 w 10000"/>
                <a:gd name="connsiteY79" fmla="*/ 875 h 10000"/>
                <a:gd name="connsiteX80" fmla="*/ 3916 w 10000"/>
                <a:gd name="connsiteY80" fmla="*/ 875 h 10000"/>
                <a:gd name="connsiteX81" fmla="*/ 3986 w 10000"/>
                <a:gd name="connsiteY81" fmla="*/ 1250 h 10000"/>
                <a:gd name="connsiteX82" fmla="*/ 4685 w 10000"/>
                <a:gd name="connsiteY82" fmla="*/ 1375 h 10000"/>
                <a:gd name="connsiteX83" fmla="*/ 4825 w 10000"/>
                <a:gd name="connsiteY83" fmla="*/ 250 h 10000"/>
                <a:gd name="connsiteX84" fmla="*/ 5245 w 10000"/>
                <a:gd name="connsiteY84" fmla="*/ 125 h 10000"/>
                <a:gd name="connsiteX0" fmla="*/ 5105 w 9860"/>
                <a:gd name="connsiteY0" fmla="*/ 125 h 10000"/>
                <a:gd name="connsiteX1" fmla="*/ 5384 w 9860"/>
                <a:gd name="connsiteY1" fmla="*/ 375 h 10000"/>
                <a:gd name="connsiteX2" fmla="*/ 5594 w 9860"/>
                <a:gd name="connsiteY2" fmla="*/ 250 h 10000"/>
                <a:gd name="connsiteX3" fmla="*/ 5734 w 9860"/>
                <a:gd name="connsiteY3" fmla="*/ 0 h 10000"/>
                <a:gd name="connsiteX4" fmla="*/ 6014 w 9860"/>
                <a:gd name="connsiteY4" fmla="*/ 0 h 10000"/>
                <a:gd name="connsiteX5" fmla="*/ 6573 w 9860"/>
                <a:gd name="connsiteY5" fmla="*/ 0 h 10000"/>
                <a:gd name="connsiteX6" fmla="*/ 6713 w 9860"/>
                <a:gd name="connsiteY6" fmla="*/ 625 h 10000"/>
                <a:gd name="connsiteX7" fmla="*/ 6643 w 9860"/>
                <a:gd name="connsiteY7" fmla="*/ 1375 h 10000"/>
                <a:gd name="connsiteX8" fmla="*/ 7273 w 9860"/>
                <a:gd name="connsiteY8" fmla="*/ 1625 h 10000"/>
                <a:gd name="connsiteX9" fmla="*/ 7412 w 9860"/>
                <a:gd name="connsiteY9" fmla="*/ 2500 h 10000"/>
                <a:gd name="connsiteX10" fmla="*/ 8531 w 9860"/>
                <a:gd name="connsiteY10" fmla="*/ 2625 h 10000"/>
                <a:gd name="connsiteX11" fmla="*/ 8601 w 9860"/>
                <a:gd name="connsiteY11" fmla="*/ 3000 h 10000"/>
                <a:gd name="connsiteX12" fmla="*/ 9301 w 9860"/>
                <a:gd name="connsiteY12" fmla="*/ 3000 h 10000"/>
                <a:gd name="connsiteX13" fmla="*/ 9860 w 9860"/>
                <a:gd name="connsiteY13" fmla="*/ 3625 h 10000"/>
                <a:gd name="connsiteX14" fmla="*/ 9860 w 9860"/>
                <a:gd name="connsiteY14" fmla="*/ 4875 h 10000"/>
                <a:gd name="connsiteX15" fmla="*/ 9790 w 9860"/>
                <a:gd name="connsiteY15" fmla="*/ 5625 h 10000"/>
                <a:gd name="connsiteX16" fmla="*/ 9231 w 9860"/>
                <a:gd name="connsiteY16" fmla="*/ 5875 h 10000"/>
                <a:gd name="connsiteX17" fmla="*/ 8881 w 9860"/>
                <a:gd name="connsiteY17" fmla="*/ 6125 h 10000"/>
                <a:gd name="connsiteX18" fmla="*/ 8811 w 9860"/>
                <a:gd name="connsiteY18" fmla="*/ 6625 h 10000"/>
                <a:gd name="connsiteX19" fmla="*/ 8322 w 9860"/>
                <a:gd name="connsiteY19" fmla="*/ 7000 h 10000"/>
                <a:gd name="connsiteX20" fmla="*/ 7692 w 9860"/>
                <a:gd name="connsiteY20" fmla="*/ 7250 h 10000"/>
                <a:gd name="connsiteX21" fmla="*/ 7133 w 9860"/>
                <a:gd name="connsiteY21" fmla="*/ 7750 h 10000"/>
                <a:gd name="connsiteX22" fmla="*/ 6573 w 9860"/>
                <a:gd name="connsiteY22" fmla="*/ 8000 h 10000"/>
                <a:gd name="connsiteX23" fmla="*/ 6503 w 9860"/>
                <a:gd name="connsiteY23" fmla="*/ 8250 h 10000"/>
                <a:gd name="connsiteX24" fmla="*/ 6853 w 9860"/>
                <a:gd name="connsiteY24" fmla="*/ 8375 h 10000"/>
                <a:gd name="connsiteX25" fmla="*/ 7063 w 9860"/>
                <a:gd name="connsiteY25" fmla="*/ 8750 h 10000"/>
                <a:gd name="connsiteX26" fmla="*/ 7203 w 9860"/>
                <a:gd name="connsiteY26" fmla="*/ 8875 h 10000"/>
                <a:gd name="connsiteX27" fmla="*/ 7412 w 9860"/>
                <a:gd name="connsiteY27" fmla="*/ 9000 h 10000"/>
                <a:gd name="connsiteX28" fmla="*/ 7972 w 9860"/>
                <a:gd name="connsiteY28" fmla="*/ 8875 h 10000"/>
                <a:gd name="connsiteX29" fmla="*/ 8182 w 9860"/>
                <a:gd name="connsiteY29" fmla="*/ 9000 h 10000"/>
                <a:gd name="connsiteX30" fmla="*/ 8252 w 9860"/>
                <a:gd name="connsiteY30" fmla="*/ 9375 h 10000"/>
                <a:gd name="connsiteX31" fmla="*/ 8042 w 9860"/>
                <a:gd name="connsiteY31" fmla="*/ 9375 h 10000"/>
                <a:gd name="connsiteX32" fmla="*/ 7552 w 9860"/>
                <a:gd name="connsiteY32" fmla="*/ 9375 h 10000"/>
                <a:gd name="connsiteX33" fmla="*/ 7203 w 9860"/>
                <a:gd name="connsiteY33" fmla="*/ 9375 h 10000"/>
                <a:gd name="connsiteX34" fmla="*/ 6923 w 9860"/>
                <a:gd name="connsiteY34" fmla="*/ 9625 h 10000"/>
                <a:gd name="connsiteX35" fmla="*/ 6643 w 9860"/>
                <a:gd name="connsiteY35" fmla="*/ 10000 h 10000"/>
                <a:gd name="connsiteX36" fmla="*/ 6294 w 9860"/>
                <a:gd name="connsiteY36" fmla="*/ 10000 h 10000"/>
                <a:gd name="connsiteX37" fmla="*/ 6294 w 9860"/>
                <a:gd name="connsiteY37" fmla="*/ 9500 h 10000"/>
                <a:gd name="connsiteX38" fmla="*/ 6154 w 9860"/>
                <a:gd name="connsiteY38" fmla="*/ 9125 h 10000"/>
                <a:gd name="connsiteX39" fmla="*/ 5804 w 9860"/>
                <a:gd name="connsiteY39" fmla="*/ 8750 h 10000"/>
                <a:gd name="connsiteX40" fmla="*/ 6014 w 9860"/>
                <a:gd name="connsiteY40" fmla="*/ 8500 h 10000"/>
                <a:gd name="connsiteX41" fmla="*/ 6294 w 9860"/>
                <a:gd name="connsiteY41" fmla="*/ 8250 h 10000"/>
                <a:gd name="connsiteX42" fmla="*/ 6294 w 9860"/>
                <a:gd name="connsiteY42" fmla="*/ 8000 h 10000"/>
                <a:gd name="connsiteX43" fmla="*/ 5524 w 9860"/>
                <a:gd name="connsiteY43" fmla="*/ 8000 h 10000"/>
                <a:gd name="connsiteX44" fmla="*/ 5384 w 9860"/>
                <a:gd name="connsiteY44" fmla="*/ 7250 h 10000"/>
                <a:gd name="connsiteX45" fmla="*/ 4965 w 9860"/>
                <a:gd name="connsiteY45" fmla="*/ 7250 h 10000"/>
                <a:gd name="connsiteX46" fmla="*/ 4685 w 9860"/>
                <a:gd name="connsiteY46" fmla="*/ 7375 h 10000"/>
                <a:gd name="connsiteX47" fmla="*/ 4685 w 9860"/>
                <a:gd name="connsiteY47" fmla="*/ 7875 h 10000"/>
                <a:gd name="connsiteX48" fmla="*/ 4266 w 9860"/>
                <a:gd name="connsiteY48" fmla="*/ 8375 h 10000"/>
                <a:gd name="connsiteX49" fmla="*/ 4056 w 9860"/>
                <a:gd name="connsiteY49" fmla="*/ 9125 h 10000"/>
                <a:gd name="connsiteX50" fmla="*/ 3846 w 9860"/>
                <a:gd name="connsiteY50" fmla="*/ 8750 h 10000"/>
                <a:gd name="connsiteX51" fmla="*/ 3706 w 9860"/>
                <a:gd name="connsiteY51" fmla="*/ 9000 h 10000"/>
                <a:gd name="connsiteX52" fmla="*/ 3357 w 9860"/>
                <a:gd name="connsiteY52" fmla="*/ 8875 h 10000"/>
                <a:gd name="connsiteX53" fmla="*/ 3357 w 9860"/>
                <a:gd name="connsiteY53" fmla="*/ 8750 h 10000"/>
                <a:gd name="connsiteX54" fmla="*/ 3706 w 9860"/>
                <a:gd name="connsiteY54" fmla="*/ 8000 h 10000"/>
                <a:gd name="connsiteX55" fmla="*/ 3706 w 9860"/>
                <a:gd name="connsiteY55" fmla="*/ 7500 h 10000"/>
                <a:gd name="connsiteX56" fmla="*/ 4336 w 9860"/>
                <a:gd name="connsiteY56" fmla="*/ 7625 h 10000"/>
                <a:gd name="connsiteX57" fmla="*/ 4475 w 9860"/>
                <a:gd name="connsiteY57" fmla="*/ 7250 h 10000"/>
                <a:gd name="connsiteX58" fmla="*/ 4336 w 9860"/>
                <a:gd name="connsiteY58" fmla="*/ 6750 h 10000"/>
                <a:gd name="connsiteX59" fmla="*/ 3986 w 9860"/>
                <a:gd name="connsiteY59" fmla="*/ 6375 h 10000"/>
                <a:gd name="connsiteX60" fmla="*/ 3706 w 9860"/>
                <a:gd name="connsiteY60" fmla="*/ 5375 h 10000"/>
                <a:gd name="connsiteX61" fmla="*/ 3287 w 9860"/>
                <a:gd name="connsiteY61" fmla="*/ 5125 h 10000"/>
                <a:gd name="connsiteX62" fmla="*/ 2937 w 9860"/>
                <a:gd name="connsiteY62" fmla="*/ 5000 h 10000"/>
                <a:gd name="connsiteX63" fmla="*/ 2797 w 9860"/>
                <a:gd name="connsiteY63" fmla="*/ 5000 h 10000"/>
                <a:gd name="connsiteX64" fmla="*/ 2657 w 9860"/>
                <a:gd name="connsiteY64" fmla="*/ 5250 h 10000"/>
                <a:gd name="connsiteX65" fmla="*/ 2238 w 9860"/>
                <a:gd name="connsiteY65" fmla="*/ 5250 h 10000"/>
                <a:gd name="connsiteX66" fmla="*/ 2098 w 9860"/>
                <a:gd name="connsiteY66" fmla="*/ 5750 h 10000"/>
                <a:gd name="connsiteX67" fmla="*/ 1398 w 9860"/>
                <a:gd name="connsiteY67" fmla="*/ 5750 h 10000"/>
                <a:gd name="connsiteX68" fmla="*/ 979 w 9860"/>
                <a:gd name="connsiteY68" fmla="*/ 5375 h 10000"/>
                <a:gd name="connsiteX69" fmla="*/ 0 w 9860"/>
                <a:gd name="connsiteY69" fmla="*/ 4750 h 10000"/>
                <a:gd name="connsiteX70" fmla="*/ 140 w 9860"/>
                <a:gd name="connsiteY70" fmla="*/ 4125 h 10000"/>
                <a:gd name="connsiteX71" fmla="*/ 210 w 9860"/>
                <a:gd name="connsiteY71" fmla="*/ 3625 h 10000"/>
                <a:gd name="connsiteX72" fmla="*/ 489 w 9860"/>
                <a:gd name="connsiteY72" fmla="*/ 2875 h 10000"/>
                <a:gd name="connsiteX73" fmla="*/ 629 w 9860"/>
                <a:gd name="connsiteY73" fmla="*/ 2625 h 10000"/>
                <a:gd name="connsiteX74" fmla="*/ 979 w 9860"/>
                <a:gd name="connsiteY74" fmla="*/ 2250 h 10000"/>
                <a:gd name="connsiteX75" fmla="*/ 839 w 9860"/>
                <a:gd name="connsiteY75" fmla="*/ 1500 h 10000"/>
                <a:gd name="connsiteX76" fmla="*/ 839 w 9860"/>
                <a:gd name="connsiteY76" fmla="*/ 1000 h 10000"/>
                <a:gd name="connsiteX77" fmla="*/ 1119 w 9860"/>
                <a:gd name="connsiteY77" fmla="*/ 250 h 10000"/>
                <a:gd name="connsiteX78" fmla="*/ 2797 w 9860"/>
                <a:gd name="connsiteY78" fmla="*/ 875 h 10000"/>
                <a:gd name="connsiteX79" fmla="*/ 3776 w 9860"/>
                <a:gd name="connsiteY79" fmla="*/ 875 h 10000"/>
                <a:gd name="connsiteX80" fmla="*/ 3846 w 9860"/>
                <a:gd name="connsiteY80" fmla="*/ 1250 h 10000"/>
                <a:gd name="connsiteX81" fmla="*/ 4545 w 9860"/>
                <a:gd name="connsiteY81" fmla="*/ 1375 h 10000"/>
                <a:gd name="connsiteX82" fmla="*/ 4685 w 9860"/>
                <a:gd name="connsiteY82" fmla="*/ 250 h 10000"/>
                <a:gd name="connsiteX83" fmla="*/ 5105 w 9860"/>
                <a:gd name="connsiteY83" fmla="*/ 125 h 10000"/>
                <a:gd name="connsiteX0" fmla="*/ 5035 w 9858"/>
                <a:gd name="connsiteY0" fmla="*/ 125 h 10000"/>
                <a:gd name="connsiteX1" fmla="*/ 5318 w 9858"/>
                <a:gd name="connsiteY1" fmla="*/ 375 h 10000"/>
                <a:gd name="connsiteX2" fmla="*/ 5531 w 9858"/>
                <a:gd name="connsiteY2" fmla="*/ 250 h 10000"/>
                <a:gd name="connsiteX3" fmla="*/ 5673 w 9858"/>
                <a:gd name="connsiteY3" fmla="*/ 0 h 10000"/>
                <a:gd name="connsiteX4" fmla="*/ 5957 w 9858"/>
                <a:gd name="connsiteY4" fmla="*/ 0 h 10000"/>
                <a:gd name="connsiteX5" fmla="*/ 6524 w 9858"/>
                <a:gd name="connsiteY5" fmla="*/ 0 h 10000"/>
                <a:gd name="connsiteX6" fmla="*/ 6666 w 9858"/>
                <a:gd name="connsiteY6" fmla="*/ 625 h 10000"/>
                <a:gd name="connsiteX7" fmla="*/ 6595 w 9858"/>
                <a:gd name="connsiteY7" fmla="*/ 1375 h 10000"/>
                <a:gd name="connsiteX8" fmla="*/ 7234 w 9858"/>
                <a:gd name="connsiteY8" fmla="*/ 1625 h 10000"/>
                <a:gd name="connsiteX9" fmla="*/ 7375 w 9858"/>
                <a:gd name="connsiteY9" fmla="*/ 2500 h 10000"/>
                <a:gd name="connsiteX10" fmla="*/ 8510 w 9858"/>
                <a:gd name="connsiteY10" fmla="*/ 2625 h 10000"/>
                <a:gd name="connsiteX11" fmla="*/ 8581 w 9858"/>
                <a:gd name="connsiteY11" fmla="*/ 3000 h 10000"/>
                <a:gd name="connsiteX12" fmla="*/ 9291 w 9858"/>
                <a:gd name="connsiteY12" fmla="*/ 3000 h 10000"/>
                <a:gd name="connsiteX13" fmla="*/ 9858 w 9858"/>
                <a:gd name="connsiteY13" fmla="*/ 3625 h 10000"/>
                <a:gd name="connsiteX14" fmla="*/ 9858 w 9858"/>
                <a:gd name="connsiteY14" fmla="*/ 4875 h 10000"/>
                <a:gd name="connsiteX15" fmla="*/ 9787 w 9858"/>
                <a:gd name="connsiteY15" fmla="*/ 5625 h 10000"/>
                <a:gd name="connsiteX16" fmla="*/ 9220 w 9858"/>
                <a:gd name="connsiteY16" fmla="*/ 5875 h 10000"/>
                <a:gd name="connsiteX17" fmla="*/ 8865 w 9858"/>
                <a:gd name="connsiteY17" fmla="*/ 6125 h 10000"/>
                <a:gd name="connsiteX18" fmla="*/ 8794 w 9858"/>
                <a:gd name="connsiteY18" fmla="*/ 6625 h 10000"/>
                <a:gd name="connsiteX19" fmla="*/ 8298 w 9858"/>
                <a:gd name="connsiteY19" fmla="*/ 7000 h 10000"/>
                <a:gd name="connsiteX20" fmla="*/ 7659 w 9858"/>
                <a:gd name="connsiteY20" fmla="*/ 7250 h 10000"/>
                <a:gd name="connsiteX21" fmla="*/ 7092 w 9858"/>
                <a:gd name="connsiteY21" fmla="*/ 7750 h 10000"/>
                <a:gd name="connsiteX22" fmla="*/ 6524 w 9858"/>
                <a:gd name="connsiteY22" fmla="*/ 8000 h 10000"/>
                <a:gd name="connsiteX23" fmla="*/ 6453 w 9858"/>
                <a:gd name="connsiteY23" fmla="*/ 8250 h 10000"/>
                <a:gd name="connsiteX24" fmla="*/ 6808 w 9858"/>
                <a:gd name="connsiteY24" fmla="*/ 8375 h 10000"/>
                <a:gd name="connsiteX25" fmla="*/ 7021 w 9858"/>
                <a:gd name="connsiteY25" fmla="*/ 8750 h 10000"/>
                <a:gd name="connsiteX26" fmla="*/ 7163 w 9858"/>
                <a:gd name="connsiteY26" fmla="*/ 8875 h 10000"/>
                <a:gd name="connsiteX27" fmla="*/ 7375 w 9858"/>
                <a:gd name="connsiteY27" fmla="*/ 9000 h 10000"/>
                <a:gd name="connsiteX28" fmla="*/ 7943 w 9858"/>
                <a:gd name="connsiteY28" fmla="*/ 8875 h 10000"/>
                <a:gd name="connsiteX29" fmla="*/ 8156 w 9858"/>
                <a:gd name="connsiteY29" fmla="*/ 9000 h 10000"/>
                <a:gd name="connsiteX30" fmla="*/ 8227 w 9858"/>
                <a:gd name="connsiteY30" fmla="*/ 9375 h 10000"/>
                <a:gd name="connsiteX31" fmla="*/ 8014 w 9858"/>
                <a:gd name="connsiteY31" fmla="*/ 9375 h 10000"/>
                <a:gd name="connsiteX32" fmla="*/ 7517 w 9858"/>
                <a:gd name="connsiteY32" fmla="*/ 9375 h 10000"/>
                <a:gd name="connsiteX33" fmla="*/ 7163 w 9858"/>
                <a:gd name="connsiteY33" fmla="*/ 9375 h 10000"/>
                <a:gd name="connsiteX34" fmla="*/ 6879 w 9858"/>
                <a:gd name="connsiteY34" fmla="*/ 9625 h 10000"/>
                <a:gd name="connsiteX35" fmla="*/ 6595 w 9858"/>
                <a:gd name="connsiteY35" fmla="*/ 10000 h 10000"/>
                <a:gd name="connsiteX36" fmla="*/ 6241 w 9858"/>
                <a:gd name="connsiteY36" fmla="*/ 10000 h 10000"/>
                <a:gd name="connsiteX37" fmla="*/ 6241 w 9858"/>
                <a:gd name="connsiteY37" fmla="*/ 9500 h 10000"/>
                <a:gd name="connsiteX38" fmla="*/ 6099 w 9858"/>
                <a:gd name="connsiteY38" fmla="*/ 9125 h 10000"/>
                <a:gd name="connsiteX39" fmla="*/ 5744 w 9858"/>
                <a:gd name="connsiteY39" fmla="*/ 8750 h 10000"/>
                <a:gd name="connsiteX40" fmla="*/ 5957 w 9858"/>
                <a:gd name="connsiteY40" fmla="*/ 8500 h 10000"/>
                <a:gd name="connsiteX41" fmla="*/ 6241 w 9858"/>
                <a:gd name="connsiteY41" fmla="*/ 8250 h 10000"/>
                <a:gd name="connsiteX42" fmla="*/ 6241 w 9858"/>
                <a:gd name="connsiteY42" fmla="*/ 8000 h 10000"/>
                <a:gd name="connsiteX43" fmla="*/ 5460 w 9858"/>
                <a:gd name="connsiteY43" fmla="*/ 8000 h 10000"/>
                <a:gd name="connsiteX44" fmla="*/ 5318 w 9858"/>
                <a:gd name="connsiteY44" fmla="*/ 7250 h 10000"/>
                <a:gd name="connsiteX45" fmla="*/ 4893 w 9858"/>
                <a:gd name="connsiteY45" fmla="*/ 7250 h 10000"/>
                <a:gd name="connsiteX46" fmla="*/ 4610 w 9858"/>
                <a:gd name="connsiteY46" fmla="*/ 7375 h 10000"/>
                <a:gd name="connsiteX47" fmla="*/ 4610 w 9858"/>
                <a:gd name="connsiteY47" fmla="*/ 7875 h 10000"/>
                <a:gd name="connsiteX48" fmla="*/ 4185 w 9858"/>
                <a:gd name="connsiteY48" fmla="*/ 8375 h 10000"/>
                <a:gd name="connsiteX49" fmla="*/ 3972 w 9858"/>
                <a:gd name="connsiteY49" fmla="*/ 9125 h 10000"/>
                <a:gd name="connsiteX50" fmla="*/ 3759 w 9858"/>
                <a:gd name="connsiteY50" fmla="*/ 8750 h 10000"/>
                <a:gd name="connsiteX51" fmla="*/ 3617 w 9858"/>
                <a:gd name="connsiteY51" fmla="*/ 9000 h 10000"/>
                <a:gd name="connsiteX52" fmla="*/ 3263 w 9858"/>
                <a:gd name="connsiteY52" fmla="*/ 8875 h 10000"/>
                <a:gd name="connsiteX53" fmla="*/ 3263 w 9858"/>
                <a:gd name="connsiteY53" fmla="*/ 8750 h 10000"/>
                <a:gd name="connsiteX54" fmla="*/ 3617 w 9858"/>
                <a:gd name="connsiteY54" fmla="*/ 8000 h 10000"/>
                <a:gd name="connsiteX55" fmla="*/ 3617 w 9858"/>
                <a:gd name="connsiteY55" fmla="*/ 7500 h 10000"/>
                <a:gd name="connsiteX56" fmla="*/ 4256 w 9858"/>
                <a:gd name="connsiteY56" fmla="*/ 7625 h 10000"/>
                <a:gd name="connsiteX57" fmla="*/ 4397 w 9858"/>
                <a:gd name="connsiteY57" fmla="*/ 7250 h 10000"/>
                <a:gd name="connsiteX58" fmla="*/ 4256 w 9858"/>
                <a:gd name="connsiteY58" fmla="*/ 6750 h 10000"/>
                <a:gd name="connsiteX59" fmla="*/ 3901 w 9858"/>
                <a:gd name="connsiteY59" fmla="*/ 6375 h 10000"/>
                <a:gd name="connsiteX60" fmla="*/ 3617 w 9858"/>
                <a:gd name="connsiteY60" fmla="*/ 5375 h 10000"/>
                <a:gd name="connsiteX61" fmla="*/ 3192 w 9858"/>
                <a:gd name="connsiteY61" fmla="*/ 5125 h 10000"/>
                <a:gd name="connsiteX62" fmla="*/ 2837 w 9858"/>
                <a:gd name="connsiteY62" fmla="*/ 5000 h 10000"/>
                <a:gd name="connsiteX63" fmla="*/ 2695 w 9858"/>
                <a:gd name="connsiteY63" fmla="*/ 5000 h 10000"/>
                <a:gd name="connsiteX64" fmla="*/ 2553 w 9858"/>
                <a:gd name="connsiteY64" fmla="*/ 5250 h 10000"/>
                <a:gd name="connsiteX65" fmla="*/ 2128 w 9858"/>
                <a:gd name="connsiteY65" fmla="*/ 5250 h 10000"/>
                <a:gd name="connsiteX66" fmla="*/ 1986 w 9858"/>
                <a:gd name="connsiteY66" fmla="*/ 5750 h 10000"/>
                <a:gd name="connsiteX67" fmla="*/ 1276 w 9858"/>
                <a:gd name="connsiteY67" fmla="*/ 5750 h 10000"/>
                <a:gd name="connsiteX68" fmla="*/ 851 w 9858"/>
                <a:gd name="connsiteY68" fmla="*/ 5375 h 10000"/>
                <a:gd name="connsiteX69" fmla="*/ 0 w 9858"/>
                <a:gd name="connsiteY69" fmla="*/ 4125 h 10000"/>
                <a:gd name="connsiteX70" fmla="*/ 71 w 9858"/>
                <a:gd name="connsiteY70" fmla="*/ 3625 h 10000"/>
                <a:gd name="connsiteX71" fmla="*/ 354 w 9858"/>
                <a:gd name="connsiteY71" fmla="*/ 2875 h 10000"/>
                <a:gd name="connsiteX72" fmla="*/ 496 w 9858"/>
                <a:gd name="connsiteY72" fmla="*/ 2625 h 10000"/>
                <a:gd name="connsiteX73" fmla="*/ 851 w 9858"/>
                <a:gd name="connsiteY73" fmla="*/ 2250 h 10000"/>
                <a:gd name="connsiteX74" fmla="*/ 709 w 9858"/>
                <a:gd name="connsiteY74" fmla="*/ 1500 h 10000"/>
                <a:gd name="connsiteX75" fmla="*/ 709 w 9858"/>
                <a:gd name="connsiteY75" fmla="*/ 1000 h 10000"/>
                <a:gd name="connsiteX76" fmla="*/ 993 w 9858"/>
                <a:gd name="connsiteY76" fmla="*/ 250 h 10000"/>
                <a:gd name="connsiteX77" fmla="*/ 2695 w 9858"/>
                <a:gd name="connsiteY77" fmla="*/ 875 h 10000"/>
                <a:gd name="connsiteX78" fmla="*/ 3688 w 9858"/>
                <a:gd name="connsiteY78" fmla="*/ 875 h 10000"/>
                <a:gd name="connsiteX79" fmla="*/ 3759 w 9858"/>
                <a:gd name="connsiteY79" fmla="*/ 1250 h 10000"/>
                <a:gd name="connsiteX80" fmla="*/ 4468 w 9858"/>
                <a:gd name="connsiteY80" fmla="*/ 1375 h 10000"/>
                <a:gd name="connsiteX81" fmla="*/ 4610 w 9858"/>
                <a:gd name="connsiteY81" fmla="*/ 250 h 10000"/>
                <a:gd name="connsiteX82" fmla="*/ 5035 w 9858"/>
                <a:gd name="connsiteY82" fmla="*/ 125 h 10000"/>
                <a:gd name="connsiteX0" fmla="*/ 5036 w 9928"/>
                <a:gd name="connsiteY0" fmla="*/ 125 h 10000"/>
                <a:gd name="connsiteX1" fmla="*/ 5323 w 9928"/>
                <a:gd name="connsiteY1" fmla="*/ 375 h 10000"/>
                <a:gd name="connsiteX2" fmla="*/ 5539 w 9928"/>
                <a:gd name="connsiteY2" fmla="*/ 250 h 10000"/>
                <a:gd name="connsiteX3" fmla="*/ 5683 w 9928"/>
                <a:gd name="connsiteY3" fmla="*/ 0 h 10000"/>
                <a:gd name="connsiteX4" fmla="*/ 5971 w 9928"/>
                <a:gd name="connsiteY4" fmla="*/ 0 h 10000"/>
                <a:gd name="connsiteX5" fmla="*/ 6546 w 9928"/>
                <a:gd name="connsiteY5" fmla="*/ 0 h 10000"/>
                <a:gd name="connsiteX6" fmla="*/ 6690 w 9928"/>
                <a:gd name="connsiteY6" fmla="*/ 625 h 10000"/>
                <a:gd name="connsiteX7" fmla="*/ 6618 w 9928"/>
                <a:gd name="connsiteY7" fmla="*/ 1375 h 10000"/>
                <a:gd name="connsiteX8" fmla="*/ 7266 w 9928"/>
                <a:gd name="connsiteY8" fmla="*/ 1625 h 10000"/>
                <a:gd name="connsiteX9" fmla="*/ 7409 w 9928"/>
                <a:gd name="connsiteY9" fmla="*/ 2500 h 10000"/>
                <a:gd name="connsiteX10" fmla="*/ 8561 w 9928"/>
                <a:gd name="connsiteY10" fmla="*/ 2625 h 10000"/>
                <a:gd name="connsiteX11" fmla="*/ 8633 w 9928"/>
                <a:gd name="connsiteY11" fmla="*/ 3000 h 10000"/>
                <a:gd name="connsiteX12" fmla="*/ 9353 w 9928"/>
                <a:gd name="connsiteY12" fmla="*/ 3000 h 10000"/>
                <a:gd name="connsiteX13" fmla="*/ 9928 w 9928"/>
                <a:gd name="connsiteY13" fmla="*/ 3625 h 10000"/>
                <a:gd name="connsiteX14" fmla="*/ 9928 w 9928"/>
                <a:gd name="connsiteY14" fmla="*/ 4875 h 10000"/>
                <a:gd name="connsiteX15" fmla="*/ 9856 w 9928"/>
                <a:gd name="connsiteY15" fmla="*/ 5625 h 10000"/>
                <a:gd name="connsiteX16" fmla="*/ 9281 w 9928"/>
                <a:gd name="connsiteY16" fmla="*/ 5875 h 10000"/>
                <a:gd name="connsiteX17" fmla="*/ 8921 w 9928"/>
                <a:gd name="connsiteY17" fmla="*/ 6125 h 10000"/>
                <a:gd name="connsiteX18" fmla="*/ 8849 w 9928"/>
                <a:gd name="connsiteY18" fmla="*/ 6625 h 10000"/>
                <a:gd name="connsiteX19" fmla="*/ 8346 w 9928"/>
                <a:gd name="connsiteY19" fmla="*/ 7000 h 10000"/>
                <a:gd name="connsiteX20" fmla="*/ 7697 w 9928"/>
                <a:gd name="connsiteY20" fmla="*/ 7250 h 10000"/>
                <a:gd name="connsiteX21" fmla="*/ 7122 w 9928"/>
                <a:gd name="connsiteY21" fmla="*/ 7750 h 10000"/>
                <a:gd name="connsiteX22" fmla="*/ 6546 w 9928"/>
                <a:gd name="connsiteY22" fmla="*/ 8000 h 10000"/>
                <a:gd name="connsiteX23" fmla="*/ 6474 w 9928"/>
                <a:gd name="connsiteY23" fmla="*/ 8250 h 10000"/>
                <a:gd name="connsiteX24" fmla="*/ 6834 w 9928"/>
                <a:gd name="connsiteY24" fmla="*/ 8375 h 10000"/>
                <a:gd name="connsiteX25" fmla="*/ 7050 w 9928"/>
                <a:gd name="connsiteY25" fmla="*/ 8750 h 10000"/>
                <a:gd name="connsiteX26" fmla="*/ 7194 w 9928"/>
                <a:gd name="connsiteY26" fmla="*/ 8875 h 10000"/>
                <a:gd name="connsiteX27" fmla="*/ 7409 w 9928"/>
                <a:gd name="connsiteY27" fmla="*/ 9000 h 10000"/>
                <a:gd name="connsiteX28" fmla="*/ 7985 w 9928"/>
                <a:gd name="connsiteY28" fmla="*/ 8875 h 10000"/>
                <a:gd name="connsiteX29" fmla="*/ 8201 w 9928"/>
                <a:gd name="connsiteY29" fmla="*/ 9000 h 10000"/>
                <a:gd name="connsiteX30" fmla="*/ 8274 w 9928"/>
                <a:gd name="connsiteY30" fmla="*/ 9375 h 10000"/>
                <a:gd name="connsiteX31" fmla="*/ 8057 w 9928"/>
                <a:gd name="connsiteY31" fmla="*/ 9375 h 10000"/>
                <a:gd name="connsiteX32" fmla="*/ 7553 w 9928"/>
                <a:gd name="connsiteY32" fmla="*/ 9375 h 10000"/>
                <a:gd name="connsiteX33" fmla="*/ 7194 w 9928"/>
                <a:gd name="connsiteY33" fmla="*/ 9375 h 10000"/>
                <a:gd name="connsiteX34" fmla="*/ 6906 w 9928"/>
                <a:gd name="connsiteY34" fmla="*/ 9625 h 10000"/>
                <a:gd name="connsiteX35" fmla="*/ 6618 w 9928"/>
                <a:gd name="connsiteY35" fmla="*/ 10000 h 10000"/>
                <a:gd name="connsiteX36" fmla="*/ 6259 w 9928"/>
                <a:gd name="connsiteY36" fmla="*/ 10000 h 10000"/>
                <a:gd name="connsiteX37" fmla="*/ 6259 w 9928"/>
                <a:gd name="connsiteY37" fmla="*/ 9500 h 10000"/>
                <a:gd name="connsiteX38" fmla="*/ 6115 w 9928"/>
                <a:gd name="connsiteY38" fmla="*/ 9125 h 10000"/>
                <a:gd name="connsiteX39" fmla="*/ 5755 w 9928"/>
                <a:gd name="connsiteY39" fmla="*/ 8750 h 10000"/>
                <a:gd name="connsiteX40" fmla="*/ 5971 w 9928"/>
                <a:gd name="connsiteY40" fmla="*/ 8500 h 10000"/>
                <a:gd name="connsiteX41" fmla="*/ 6259 w 9928"/>
                <a:gd name="connsiteY41" fmla="*/ 8250 h 10000"/>
                <a:gd name="connsiteX42" fmla="*/ 6259 w 9928"/>
                <a:gd name="connsiteY42" fmla="*/ 8000 h 10000"/>
                <a:gd name="connsiteX43" fmla="*/ 5467 w 9928"/>
                <a:gd name="connsiteY43" fmla="*/ 8000 h 10000"/>
                <a:gd name="connsiteX44" fmla="*/ 5323 w 9928"/>
                <a:gd name="connsiteY44" fmla="*/ 7250 h 10000"/>
                <a:gd name="connsiteX45" fmla="*/ 4891 w 9928"/>
                <a:gd name="connsiteY45" fmla="*/ 7250 h 10000"/>
                <a:gd name="connsiteX46" fmla="*/ 4604 w 9928"/>
                <a:gd name="connsiteY46" fmla="*/ 7375 h 10000"/>
                <a:gd name="connsiteX47" fmla="*/ 4604 w 9928"/>
                <a:gd name="connsiteY47" fmla="*/ 7875 h 10000"/>
                <a:gd name="connsiteX48" fmla="*/ 4173 w 9928"/>
                <a:gd name="connsiteY48" fmla="*/ 8375 h 10000"/>
                <a:gd name="connsiteX49" fmla="*/ 3957 w 9928"/>
                <a:gd name="connsiteY49" fmla="*/ 9125 h 10000"/>
                <a:gd name="connsiteX50" fmla="*/ 3741 w 9928"/>
                <a:gd name="connsiteY50" fmla="*/ 8750 h 10000"/>
                <a:gd name="connsiteX51" fmla="*/ 3597 w 9928"/>
                <a:gd name="connsiteY51" fmla="*/ 9000 h 10000"/>
                <a:gd name="connsiteX52" fmla="*/ 3238 w 9928"/>
                <a:gd name="connsiteY52" fmla="*/ 8875 h 10000"/>
                <a:gd name="connsiteX53" fmla="*/ 3238 w 9928"/>
                <a:gd name="connsiteY53" fmla="*/ 8750 h 10000"/>
                <a:gd name="connsiteX54" fmla="*/ 3597 w 9928"/>
                <a:gd name="connsiteY54" fmla="*/ 8000 h 10000"/>
                <a:gd name="connsiteX55" fmla="*/ 3597 w 9928"/>
                <a:gd name="connsiteY55" fmla="*/ 7500 h 10000"/>
                <a:gd name="connsiteX56" fmla="*/ 4245 w 9928"/>
                <a:gd name="connsiteY56" fmla="*/ 7625 h 10000"/>
                <a:gd name="connsiteX57" fmla="*/ 4388 w 9928"/>
                <a:gd name="connsiteY57" fmla="*/ 7250 h 10000"/>
                <a:gd name="connsiteX58" fmla="*/ 4245 w 9928"/>
                <a:gd name="connsiteY58" fmla="*/ 6750 h 10000"/>
                <a:gd name="connsiteX59" fmla="*/ 3885 w 9928"/>
                <a:gd name="connsiteY59" fmla="*/ 6375 h 10000"/>
                <a:gd name="connsiteX60" fmla="*/ 3597 w 9928"/>
                <a:gd name="connsiteY60" fmla="*/ 5375 h 10000"/>
                <a:gd name="connsiteX61" fmla="*/ 3166 w 9928"/>
                <a:gd name="connsiteY61" fmla="*/ 5125 h 10000"/>
                <a:gd name="connsiteX62" fmla="*/ 2806 w 9928"/>
                <a:gd name="connsiteY62" fmla="*/ 5000 h 10000"/>
                <a:gd name="connsiteX63" fmla="*/ 2662 w 9928"/>
                <a:gd name="connsiteY63" fmla="*/ 5000 h 10000"/>
                <a:gd name="connsiteX64" fmla="*/ 2518 w 9928"/>
                <a:gd name="connsiteY64" fmla="*/ 5250 h 10000"/>
                <a:gd name="connsiteX65" fmla="*/ 2087 w 9928"/>
                <a:gd name="connsiteY65" fmla="*/ 5250 h 10000"/>
                <a:gd name="connsiteX66" fmla="*/ 1943 w 9928"/>
                <a:gd name="connsiteY66" fmla="*/ 5750 h 10000"/>
                <a:gd name="connsiteX67" fmla="*/ 1222 w 9928"/>
                <a:gd name="connsiteY67" fmla="*/ 5750 h 10000"/>
                <a:gd name="connsiteX68" fmla="*/ 791 w 9928"/>
                <a:gd name="connsiteY68" fmla="*/ 5375 h 10000"/>
                <a:gd name="connsiteX69" fmla="*/ 0 w 9928"/>
                <a:gd name="connsiteY69" fmla="*/ 3625 h 10000"/>
                <a:gd name="connsiteX70" fmla="*/ 287 w 9928"/>
                <a:gd name="connsiteY70" fmla="*/ 2875 h 10000"/>
                <a:gd name="connsiteX71" fmla="*/ 431 w 9928"/>
                <a:gd name="connsiteY71" fmla="*/ 2625 h 10000"/>
                <a:gd name="connsiteX72" fmla="*/ 791 w 9928"/>
                <a:gd name="connsiteY72" fmla="*/ 2250 h 10000"/>
                <a:gd name="connsiteX73" fmla="*/ 647 w 9928"/>
                <a:gd name="connsiteY73" fmla="*/ 1500 h 10000"/>
                <a:gd name="connsiteX74" fmla="*/ 647 w 9928"/>
                <a:gd name="connsiteY74" fmla="*/ 1000 h 10000"/>
                <a:gd name="connsiteX75" fmla="*/ 935 w 9928"/>
                <a:gd name="connsiteY75" fmla="*/ 250 h 10000"/>
                <a:gd name="connsiteX76" fmla="*/ 2662 w 9928"/>
                <a:gd name="connsiteY76" fmla="*/ 875 h 10000"/>
                <a:gd name="connsiteX77" fmla="*/ 3669 w 9928"/>
                <a:gd name="connsiteY77" fmla="*/ 875 h 10000"/>
                <a:gd name="connsiteX78" fmla="*/ 3741 w 9928"/>
                <a:gd name="connsiteY78" fmla="*/ 1250 h 10000"/>
                <a:gd name="connsiteX79" fmla="*/ 4460 w 9928"/>
                <a:gd name="connsiteY79" fmla="*/ 1375 h 10000"/>
                <a:gd name="connsiteX80" fmla="*/ 4604 w 9928"/>
                <a:gd name="connsiteY80" fmla="*/ 250 h 10000"/>
                <a:gd name="connsiteX81" fmla="*/ 5036 w 9928"/>
                <a:gd name="connsiteY81" fmla="*/ 125 h 10000"/>
                <a:gd name="connsiteX0" fmla="*/ 4784 w 9711"/>
                <a:gd name="connsiteY0" fmla="*/ 125 h 10000"/>
                <a:gd name="connsiteX1" fmla="*/ 5073 w 9711"/>
                <a:gd name="connsiteY1" fmla="*/ 375 h 10000"/>
                <a:gd name="connsiteX2" fmla="*/ 5290 w 9711"/>
                <a:gd name="connsiteY2" fmla="*/ 250 h 10000"/>
                <a:gd name="connsiteX3" fmla="*/ 5435 w 9711"/>
                <a:gd name="connsiteY3" fmla="*/ 0 h 10000"/>
                <a:gd name="connsiteX4" fmla="*/ 5725 w 9711"/>
                <a:gd name="connsiteY4" fmla="*/ 0 h 10000"/>
                <a:gd name="connsiteX5" fmla="*/ 6304 w 9711"/>
                <a:gd name="connsiteY5" fmla="*/ 0 h 10000"/>
                <a:gd name="connsiteX6" fmla="*/ 6450 w 9711"/>
                <a:gd name="connsiteY6" fmla="*/ 625 h 10000"/>
                <a:gd name="connsiteX7" fmla="*/ 6377 w 9711"/>
                <a:gd name="connsiteY7" fmla="*/ 1375 h 10000"/>
                <a:gd name="connsiteX8" fmla="*/ 7030 w 9711"/>
                <a:gd name="connsiteY8" fmla="*/ 1625 h 10000"/>
                <a:gd name="connsiteX9" fmla="*/ 7174 w 9711"/>
                <a:gd name="connsiteY9" fmla="*/ 2500 h 10000"/>
                <a:gd name="connsiteX10" fmla="*/ 8334 w 9711"/>
                <a:gd name="connsiteY10" fmla="*/ 2625 h 10000"/>
                <a:gd name="connsiteX11" fmla="*/ 8407 w 9711"/>
                <a:gd name="connsiteY11" fmla="*/ 3000 h 10000"/>
                <a:gd name="connsiteX12" fmla="*/ 9132 w 9711"/>
                <a:gd name="connsiteY12" fmla="*/ 3000 h 10000"/>
                <a:gd name="connsiteX13" fmla="*/ 9711 w 9711"/>
                <a:gd name="connsiteY13" fmla="*/ 3625 h 10000"/>
                <a:gd name="connsiteX14" fmla="*/ 9711 w 9711"/>
                <a:gd name="connsiteY14" fmla="*/ 4875 h 10000"/>
                <a:gd name="connsiteX15" fmla="*/ 9638 w 9711"/>
                <a:gd name="connsiteY15" fmla="*/ 5625 h 10000"/>
                <a:gd name="connsiteX16" fmla="*/ 9059 w 9711"/>
                <a:gd name="connsiteY16" fmla="*/ 5875 h 10000"/>
                <a:gd name="connsiteX17" fmla="*/ 8697 w 9711"/>
                <a:gd name="connsiteY17" fmla="*/ 6125 h 10000"/>
                <a:gd name="connsiteX18" fmla="*/ 8624 w 9711"/>
                <a:gd name="connsiteY18" fmla="*/ 6625 h 10000"/>
                <a:gd name="connsiteX19" fmla="*/ 8118 w 9711"/>
                <a:gd name="connsiteY19" fmla="*/ 7000 h 10000"/>
                <a:gd name="connsiteX20" fmla="*/ 7464 w 9711"/>
                <a:gd name="connsiteY20" fmla="*/ 7250 h 10000"/>
                <a:gd name="connsiteX21" fmla="*/ 6885 w 9711"/>
                <a:gd name="connsiteY21" fmla="*/ 7750 h 10000"/>
                <a:gd name="connsiteX22" fmla="*/ 6304 w 9711"/>
                <a:gd name="connsiteY22" fmla="*/ 8000 h 10000"/>
                <a:gd name="connsiteX23" fmla="*/ 6232 w 9711"/>
                <a:gd name="connsiteY23" fmla="*/ 8250 h 10000"/>
                <a:gd name="connsiteX24" fmla="*/ 6595 w 9711"/>
                <a:gd name="connsiteY24" fmla="*/ 8375 h 10000"/>
                <a:gd name="connsiteX25" fmla="*/ 6812 w 9711"/>
                <a:gd name="connsiteY25" fmla="*/ 8750 h 10000"/>
                <a:gd name="connsiteX26" fmla="*/ 6957 w 9711"/>
                <a:gd name="connsiteY26" fmla="*/ 8875 h 10000"/>
                <a:gd name="connsiteX27" fmla="*/ 7174 w 9711"/>
                <a:gd name="connsiteY27" fmla="*/ 9000 h 10000"/>
                <a:gd name="connsiteX28" fmla="*/ 7754 w 9711"/>
                <a:gd name="connsiteY28" fmla="*/ 8875 h 10000"/>
                <a:gd name="connsiteX29" fmla="*/ 7971 w 9711"/>
                <a:gd name="connsiteY29" fmla="*/ 9000 h 10000"/>
                <a:gd name="connsiteX30" fmla="*/ 8045 w 9711"/>
                <a:gd name="connsiteY30" fmla="*/ 9375 h 10000"/>
                <a:gd name="connsiteX31" fmla="*/ 7826 w 9711"/>
                <a:gd name="connsiteY31" fmla="*/ 9375 h 10000"/>
                <a:gd name="connsiteX32" fmla="*/ 7319 w 9711"/>
                <a:gd name="connsiteY32" fmla="*/ 9375 h 10000"/>
                <a:gd name="connsiteX33" fmla="*/ 6957 w 9711"/>
                <a:gd name="connsiteY33" fmla="*/ 9375 h 10000"/>
                <a:gd name="connsiteX34" fmla="*/ 6667 w 9711"/>
                <a:gd name="connsiteY34" fmla="*/ 9625 h 10000"/>
                <a:gd name="connsiteX35" fmla="*/ 6377 w 9711"/>
                <a:gd name="connsiteY35" fmla="*/ 10000 h 10000"/>
                <a:gd name="connsiteX36" fmla="*/ 6015 w 9711"/>
                <a:gd name="connsiteY36" fmla="*/ 10000 h 10000"/>
                <a:gd name="connsiteX37" fmla="*/ 6015 w 9711"/>
                <a:gd name="connsiteY37" fmla="*/ 9500 h 10000"/>
                <a:gd name="connsiteX38" fmla="*/ 5870 w 9711"/>
                <a:gd name="connsiteY38" fmla="*/ 9125 h 10000"/>
                <a:gd name="connsiteX39" fmla="*/ 5508 w 9711"/>
                <a:gd name="connsiteY39" fmla="*/ 8750 h 10000"/>
                <a:gd name="connsiteX40" fmla="*/ 5725 w 9711"/>
                <a:gd name="connsiteY40" fmla="*/ 8500 h 10000"/>
                <a:gd name="connsiteX41" fmla="*/ 6015 w 9711"/>
                <a:gd name="connsiteY41" fmla="*/ 8250 h 10000"/>
                <a:gd name="connsiteX42" fmla="*/ 6015 w 9711"/>
                <a:gd name="connsiteY42" fmla="*/ 8000 h 10000"/>
                <a:gd name="connsiteX43" fmla="*/ 5218 w 9711"/>
                <a:gd name="connsiteY43" fmla="*/ 8000 h 10000"/>
                <a:gd name="connsiteX44" fmla="*/ 5073 w 9711"/>
                <a:gd name="connsiteY44" fmla="*/ 7250 h 10000"/>
                <a:gd name="connsiteX45" fmla="*/ 4637 w 9711"/>
                <a:gd name="connsiteY45" fmla="*/ 7250 h 10000"/>
                <a:gd name="connsiteX46" fmla="*/ 4348 w 9711"/>
                <a:gd name="connsiteY46" fmla="*/ 7375 h 10000"/>
                <a:gd name="connsiteX47" fmla="*/ 4348 w 9711"/>
                <a:gd name="connsiteY47" fmla="*/ 7875 h 10000"/>
                <a:gd name="connsiteX48" fmla="*/ 3914 w 9711"/>
                <a:gd name="connsiteY48" fmla="*/ 8375 h 10000"/>
                <a:gd name="connsiteX49" fmla="*/ 3697 w 9711"/>
                <a:gd name="connsiteY49" fmla="*/ 9125 h 10000"/>
                <a:gd name="connsiteX50" fmla="*/ 3479 w 9711"/>
                <a:gd name="connsiteY50" fmla="*/ 8750 h 10000"/>
                <a:gd name="connsiteX51" fmla="*/ 3334 w 9711"/>
                <a:gd name="connsiteY51" fmla="*/ 9000 h 10000"/>
                <a:gd name="connsiteX52" fmla="*/ 2972 w 9711"/>
                <a:gd name="connsiteY52" fmla="*/ 8875 h 10000"/>
                <a:gd name="connsiteX53" fmla="*/ 2972 w 9711"/>
                <a:gd name="connsiteY53" fmla="*/ 8750 h 10000"/>
                <a:gd name="connsiteX54" fmla="*/ 3334 w 9711"/>
                <a:gd name="connsiteY54" fmla="*/ 8000 h 10000"/>
                <a:gd name="connsiteX55" fmla="*/ 3334 w 9711"/>
                <a:gd name="connsiteY55" fmla="*/ 7500 h 10000"/>
                <a:gd name="connsiteX56" fmla="*/ 3987 w 9711"/>
                <a:gd name="connsiteY56" fmla="*/ 7625 h 10000"/>
                <a:gd name="connsiteX57" fmla="*/ 4131 w 9711"/>
                <a:gd name="connsiteY57" fmla="*/ 7250 h 10000"/>
                <a:gd name="connsiteX58" fmla="*/ 3987 w 9711"/>
                <a:gd name="connsiteY58" fmla="*/ 6750 h 10000"/>
                <a:gd name="connsiteX59" fmla="*/ 3624 w 9711"/>
                <a:gd name="connsiteY59" fmla="*/ 6375 h 10000"/>
                <a:gd name="connsiteX60" fmla="*/ 3334 w 9711"/>
                <a:gd name="connsiteY60" fmla="*/ 5375 h 10000"/>
                <a:gd name="connsiteX61" fmla="*/ 2900 w 9711"/>
                <a:gd name="connsiteY61" fmla="*/ 5125 h 10000"/>
                <a:gd name="connsiteX62" fmla="*/ 2537 w 9711"/>
                <a:gd name="connsiteY62" fmla="*/ 5000 h 10000"/>
                <a:gd name="connsiteX63" fmla="*/ 2392 w 9711"/>
                <a:gd name="connsiteY63" fmla="*/ 5000 h 10000"/>
                <a:gd name="connsiteX64" fmla="*/ 2247 w 9711"/>
                <a:gd name="connsiteY64" fmla="*/ 5250 h 10000"/>
                <a:gd name="connsiteX65" fmla="*/ 1813 w 9711"/>
                <a:gd name="connsiteY65" fmla="*/ 5250 h 10000"/>
                <a:gd name="connsiteX66" fmla="*/ 1668 w 9711"/>
                <a:gd name="connsiteY66" fmla="*/ 5750 h 10000"/>
                <a:gd name="connsiteX67" fmla="*/ 942 w 9711"/>
                <a:gd name="connsiteY67" fmla="*/ 5750 h 10000"/>
                <a:gd name="connsiteX68" fmla="*/ 508 w 9711"/>
                <a:gd name="connsiteY68" fmla="*/ 5375 h 10000"/>
                <a:gd name="connsiteX69" fmla="*/ 0 w 9711"/>
                <a:gd name="connsiteY69" fmla="*/ 2875 h 10000"/>
                <a:gd name="connsiteX70" fmla="*/ 145 w 9711"/>
                <a:gd name="connsiteY70" fmla="*/ 2625 h 10000"/>
                <a:gd name="connsiteX71" fmla="*/ 508 w 9711"/>
                <a:gd name="connsiteY71" fmla="*/ 2250 h 10000"/>
                <a:gd name="connsiteX72" fmla="*/ 363 w 9711"/>
                <a:gd name="connsiteY72" fmla="*/ 1500 h 10000"/>
                <a:gd name="connsiteX73" fmla="*/ 363 w 9711"/>
                <a:gd name="connsiteY73" fmla="*/ 1000 h 10000"/>
                <a:gd name="connsiteX74" fmla="*/ 653 w 9711"/>
                <a:gd name="connsiteY74" fmla="*/ 250 h 10000"/>
                <a:gd name="connsiteX75" fmla="*/ 2392 w 9711"/>
                <a:gd name="connsiteY75" fmla="*/ 875 h 10000"/>
                <a:gd name="connsiteX76" fmla="*/ 3407 w 9711"/>
                <a:gd name="connsiteY76" fmla="*/ 875 h 10000"/>
                <a:gd name="connsiteX77" fmla="*/ 3479 w 9711"/>
                <a:gd name="connsiteY77" fmla="*/ 1250 h 10000"/>
                <a:gd name="connsiteX78" fmla="*/ 4203 w 9711"/>
                <a:gd name="connsiteY78" fmla="*/ 1375 h 10000"/>
                <a:gd name="connsiteX79" fmla="*/ 4348 w 9711"/>
                <a:gd name="connsiteY79" fmla="*/ 250 h 10000"/>
                <a:gd name="connsiteX80" fmla="*/ 4784 w 9711"/>
                <a:gd name="connsiteY80" fmla="*/ 125 h 10000"/>
                <a:gd name="connsiteX0" fmla="*/ 4926 w 10000"/>
                <a:gd name="connsiteY0" fmla="*/ 125 h 10000"/>
                <a:gd name="connsiteX1" fmla="*/ 5224 w 10000"/>
                <a:gd name="connsiteY1" fmla="*/ 375 h 10000"/>
                <a:gd name="connsiteX2" fmla="*/ 5447 w 10000"/>
                <a:gd name="connsiteY2" fmla="*/ 250 h 10000"/>
                <a:gd name="connsiteX3" fmla="*/ 5597 w 10000"/>
                <a:gd name="connsiteY3" fmla="*/ 0 h 10000"/>
                <a:gd name="connsiteX4" fmla="*/ 5895 w 10000"/>
                <a:gd name="connsiteY4" fmla="*/ 0 h 10000"/>
                <a:gd name="connsiteX5" fmla="*/ 6492 w 10000"/>
                <a:gd name="connsiteY5" fmla="*/ 0 h 10000"/>
                <a:gd name="connsiteX6" fmla="*/ 6642 w 10000"/>
                <a:gd name="connsiteY6" fmla="*/ 625 h 10000"/>
                <a:gd name="connsiteX7" fmla="*/ 6567 w 10000"/>
                <a:gd name="connsiteY7" fmla="*/ 1375 h 10000"/>
                <a:gd name="connsiteX8" fmla="*/ 7239 w 10000"/>
                <a:gd name="connsiteY8" fmla="*/ 1625 h 10000"/>
                <a:gd name="connsiteX9" fmla="*/ 7387 w 10000"/>
                <a:gd name="connsiteY9" fmla="*/ 2500 h 10000"/>
                <a:gd name="connsiteX10" fmla="*/ 8582 w 10000"/>
                <a:gd name="connsiteY10" fmla="*/ 2625 h 10000"/>
                <a:gd name="connsiteX11" fmla="*/ 8657 w 10000"/>
                <a:gd name="connsiteY11" fmla="*/ 3000 h 10000"/>
                <a:gd name="connsiteX12" fmla="*/ 9404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5 w 10000"/>
                <a:gd name="connsiteY15" fmla="*/ 5625 h 10000"/>
                <a:gd name="connsiteX16" fmla="*/ 9329 w 10000"/>
                <a:gd name="connsiteY16" fmla="*/ 5875 h 10000"/>
                <a:gd name="connsiteX17" fmla="*/ 8956 w 10000"/>
                <a:gd name="connsiteY17" fmla="*/ 6125 h 10000"/>
                <a:gd name="connsiteX18" fmla="*/ 8881 w 10000"/>
                <a:gd name="connsiteY18" fmla="*/ 6625 h 10000"/>
                <a:gd name="connsiteX19" fmla="*/ 8360 w 10000"/>
                <a:gd name="connsiteY19" fmla="*/ 7000 h 10000"/>
                <a:gd name="connsiteX20" fmla="*/ 7686 w 10000"/>
                <a:gd name="connsiteY20" fmla="*/ 7250 h 10000"/>
                <a:gd name="connsiteX21" fmla="*/ 7090 w 10000"/>
                <a:gd name="connsiteY21" fmla="*/ 7750 h 10000"/>
                <a:gd name="connsiteX22" fmla="*/ 6492 w 10000"/>
                <a:gd name="connsiteY22" fmla="*/ 8000 h 10000"/>
                <a:gd name="connsiteX23" fmla="*/ 6417 w 10000"/>
                <a:gd name="connsiteY23" fmla="*/ 8250 h 10000"/>
                <a:gd name="connsiteX24" fmla="*/ 6791 w 10000"/>
                <a:gd name="connsiteY24" fmla="*/ 8375 h 10000"/>
                <a:gd name="connsiteX25" fmla="*/ 7015 w 10000"/>
                <a:gd name="connsiteY25" fmla="*/ 8750 h 10000"/>
                <a:gd name="connsiteX26" fmla="*/ 7164 w 10000"/>
                <a:gd name="connsiteY26" fmla="*/ 8875 h 10000"/>
                <a:gd name="connsiteX27" fmla="*/ 7387 w 10000"/>
                <a:gd name="connsiteY27" fmla="*/ 9000 h 10000"/>
                <a:gd name="connsiteX28" fmla="*/ 7985 w 10000"/>
                <a:gd name="connsiteY28" fmla="*/ 8875 h 10000"/>
                <a:gd name="connsiteX29" fmla="*/ 8208 w 10000"/>
                <a:gd name="connsiteY29" fmla="*/ 9000 h 10000"/>
                <a:gd name="connsiteX30" fmla="*/ 8284 w 10000"/>
                <a:gd name="connsiteY30" fmla="*/ 9375 h 10000"/>
                <a:gd name="connsiteX31" fmla="*/ 8059 w 10000"/>
                <a:gd name="connsiteY31" fmla="*/ 9375 h 10000"/>
                <a:gd name="connsiteX32" fmla="*/ 7537 w 10000"/>
                <a:gd name="connsiteY32" fmla="*/ 9375 h 10000"/>
                <a:gd name="connsiteX33" fmla="*/ 7164 w 10000"/>
                <a:gd name="connsiteY33" fmla="*/ 9375 h 10000"/>
                <a:gd name="connsiteX34" fmla="*/ 6865 w 10000"/>
                <a:gd name="connsiteY34" fmla="*/ 9625 h 10000"/>
                <a:gd name="connsiteX35" fmla="*/ 6567 w 10000"/>
                <a:gd name="connsiteY35" fmla="*/ 10000 h 10000"/>
                <a:gd name="connsiteX36" fmla="*/ 6194 w 10000"/>
                <a:gd name="connsiteY36" fmla="*/ 10000 h 10000"/>
                <a:gd name="connsiteX37" fmla="*/ 6194 w 10000"/>
                <a:gd name="connsiteY37" fmla="*/ 9500 h 10000"/>
                <a:gd name="connsiteX38" fmla="*/ 6045 w 10000"/>
                <a:gd name="connsiteY38" fmla="*/ 9125 h 10000"/>
                <a:gd name="connsiteX39" fmla="*/ 5672 w 10000"/>
                <a:gd name="connsiteY39" fmla="*/ 8750 h 10000"/>
                <a:gd name="connsiteX40" fmla="*/ 5895 w 10000"/>
                <a:gd name="connsiteY40" fmla="*/ 8500 h 10000"/>
                <a:gd name="connsiteX41" fmla="*/ 6194 w 10000"/>
                <a:gd name="connsiteY41" fmla="*/ 8250 h 10000"/>
                <a:gd name="connsiteX42" fmla="*/ 6194 w 10000"/>
                <a:gd name="connsiteY42" fmla="*/ 8000 h 10000"/>
                <a:gd name="connsiteX43" fmla="*/ 5373 w 10000"/>
                <a:gd name="connsiteY43" fmla="*/ 8000 h 10000"/>
                <a:gd name="connsiteX44" fmla="*/ 5224 w 10000"/>
                <a:gd name="connsiteY44" fmla="*/ 7250 h 10000"/>
                <a:gd name="connsiteX45" fmla="*/ 4775 w 10000"/>
                <a:gd name="connsiteY45" fmla="*/ 7250 h 10000"/>
                <a:gd name="connsiteX46" fmla="*/ 4477 w 10000"/>
                <a:gd name="connsiteY46" fmla="*/ 7375 h 10000"/>
                <a:gd name="connsiteX47" fmla="*/ 4477 w 10000"/>
                <a:gd name="connsiteY47" fmla="*/ 7875 h 10000"/>
                <a:gd name="connsiteX48" fmla="*/ 4030 w 10000"/>
                <a:gd name="connsiteY48" fmla="*/ 8375 h 10000"/>
                <a:gd name="connsiteX49" fmla="*/ 3807 w 10000"/>
                <a:gd name="connsiteY49" fmla="*/ 9125 h 10000"/>
                <a:gd name="connsiteX50" fmla="*/ 3583 w 10000"/>
                <a:gd name="connsiteY50" fmla="*/ 8750 h 10000"/>
                <a:gd name="connsiteX51" fmla="*/ 3433 w 10000"/>
                <a:gd name="connsiteY51" fmla="*/ 9000 h 10000"/>
                <a:gd name="connsiteX52" fmla="*/ 3060 w 10000"/>
                <a:gd name="connsiteY52" fmla="*/ 8875 h 10000"/>
                <a:gd name="connsiteX53" fmla="*/ 3060 w 10000"/>
                <a:gd name="connsiteY53" fmla="*/ 8750 h 10000"/>
                <a:gd name="connsiteX54" fmla="*/ 3433 w 10000"/>
                <a:gd name="connsiteY54" fmla="*/ 8000 h 10000"/>
                <a:gd name="connsiteX55" fmla="*/ 3433 w 10000"/>
                <a:gd name="connsiteY55" fmla="*/ 7500 h 10000"/>
                <a:gd name="connsiteX56" fmla="*/ 4106 w 10000"/>
                <a:gd name="connsiteY56" fmla="*/ 7625 h 10000"/>
                <a:gd name="connsiteX57" fmla="*/ 4254 w 10000"/>
                <a:gd name="connsiteY57" fmla="*/ 7250 h 10000"/>
                <a:gd name="connsiteX58" fmla="*/ 4106 w 10000"/>
                <a:gd name="connsiteY58" fmla="*/ 6750 h 10000"/>
                <a:gd name="connsiteX59" fmla="*/ 3732 w 10000"/>
                <a:gd name="connsiteY59" fmla="*/ 6375 h 10000"/>
                <a:gd name="connsiteX60" fmla="*/ 3433 w 10000"/>
                <a:gd name="connsiteY60" fmla="*/ 5375 h 10000"/>
                <a:gd name="connsiteX61" fmla="*/ 2986 w 10000"/>
                <a:gd name="connsiteY61" fmla="*/ 5125 h 10000"/>
                <a:gd name="connsiteX62" fmla="*/ 2613 w 10000"/>
                <a:gd name="connsiteY62" fmla="*/ 5000 h 10000"/>
                <a:gd name="connsiteX63" fmla="*/ 2463 w 10000"/>
                <a:gd name="connsiteY63" fmla="*/ 5000 h 10000"/>
                <a:gd name="connsiteX64" fmla="*/ 2314 w 10000"/>
                <a:gd name="connsiteY64" fmla="*/ 5250 h 10000"/>
                <a:gd name="connsiteX65" fmla="*/ 1867 w 10000"/>
                <a:gd name="connsiteY65" fmla="*/ 5250 h 10000"/>
                <a:gd name="connsiteX66" fmla="*/ 1718 w 10000"/>
                <a:gd name="connsiteY66" fmla="*/ 5750 h 10000"/>
                <a:gd name="connsiteX67" fmla="*/ 970 w 10000"/>
                <a:gd name="connsiteY67" fmla="*/ 5750 h 10000"/>
                <a:gd name="connsiteX68" fmla="*/ 523 w 10000"/>
                <a:gd name="connsiteY68" fmla="*/ 5375 h 10000"/>
                <a:gd name="connsiteX69" fmla="*/ 0 w 10000"/>
                <a:gd name="connsiteY69" fmla="*/ 2875 h 10000"/>
                <a:gd name="connsiteX70" fmla="*/ 523 w 10000"/>
                <a:gd name="connsiteY70" fmla="*/ 2250 h 10000"/>
                <a:gd name="connsiteX71" fmla="*/ 374 w 10000"/>
                <a:gd name="connsiteY71" fmla="*/ 1500 h 10000"/>
                <a:gd name="connsiteX72" fmla="*/ 374 w 10000"/>
                <a:gd name="connsiteY72" fmla="*/ 1000 h 10000"/>
                <a:gd name="connsiteX73" fmla="*/ 672 w 10000"/>
                <a:gd name="connsiteY73" fmla="*/ 250 h 10000"/>
                <a:gd name="connsiteX74" fmla="*/ 2463 w 10000"/>
                <a:gd name="connsiteY74" fmla="*/ 875 h 10000"/>
                <a:gd name="connsiteX75" fmla="*/ 3508 w 10000"/>
                <a:gd name="connsiteY75" fmla="*/ 875 h 10000"/>
                <a:gd name="connsiteX76" fmla="*/ 3583 w 10000"/>
                <a:gd name="connsiteY76" fmla="*/ 1250 h 10000"/>
                <a:gd name="connsiteX77" fmla="*/ 4328 w 10000"/>
                <a:gd name="connsiteY77" fmla="*/ 1375 h 10000"/>
                <a:gd name="connsiteX78" fmla="*/ 4477 w 10000"/>
                <a:gd name="connsiteY78" fmla="*/ 250 h 10000"/>
                <a:gd name="connsiteX79" fmla="*/ 4926 w 10000"/>
                <a:gd name="connsiteY79" fmla="*/ 125 h 10000"/>
                <a:gd name="connsiteX0" fmla="*/ 4940 w 10014"/>
                <a:gd name="connsiteY0" fmla="*/ 125 h 10000"/>
                <a:gd name="connsiteX1" fmla="*/ 5238 w 10014"/>
                <a:gd name="connsiteY1" fmla="*/ 375 h 10000"/>
                <a:gd name="connsiteX2" fmla="*/ 5461 w 10014"/>
                <a:gd name="connsiteY2" fmla="*/ 250 h 10000"/>
                <a:gd name="connsiteX3" fmla="*/ 5611 w 10014"/>
                <a:gd name="connsiteY3" fmla="*/ 0 h 10000"/>
                <a:gd name="connsiteX4" fmla="*/ 5909 w 10014"/>
                <a:gd name="connsiteY4" fmla="*/ 0 h 10000"/>
                <a:gd name="connsiteX5" fmla="*/ 6506 w 10014"/>
                <a:gd name="connsiteY5" fmla="*/ 0 h 10000"/>
                <a:gd name="connsiteX6" fmla="*/ 6656 w 10014"/>
                <a:gd name="connsiteY6" fmla="*/ 625 h 10000"/>
                <a:gd name="connsiteX7" fmla="*/ 6581 w 10014"/>
                <a:gd name="connsiteY7" fmla="*/ 1375 h 10000"/>
                <a:gd name="connsiteX8" fmla="*/ 7253 w 10014"/>
                <a:gd name="connsiteY8" fmla="*/ 1625 h 10000"/>
                <a:gd name="connsiteX9" fmla="*/ 7401 w 10014"/>
                <a:gd name="connsiteY9" fmla="*/ 2500 h 10000"/>
                <a:gd name="connsiteX10" fmla="*/ 8596 w 10014"/>
                <a:gd name="connsiteY10" fmla="*/ 2625 h 10000"/>
                <a:gd name="connsiteX11" fmla="*/ 8671 w 10014"/>
                <a:gd name="connsiteY11" fmla="*/ 3000 h 10000"/>
                <a:gd name="connsiteX12" fmla="*/ 9418 w 10014"/>
                <a:gd name="connsiteY12" fmla="*/ 3000 h 10000"/>
                <a:gd name="connsiteX13" fmla="*/ 10014 w 10014"/>
                <a:gd name="connsiteY13" fmla="*/ 3625 h 10000"/>
                <a:gd name="connsiteX14" fmla="*/ 10014 w 10014"/>
                <a:gd name="connsiteY14" fmla="*/ 4875 h 10000"/>
                <a:gd name="connsiteX15" fmla="*/ 9939 w 10014"/>
                <a:gd name="connsiteY15" fmla="*/ 5625 h 10000"/>
                <a:gd name="connsiteX16" fmla="*/ 9343 w 10014"/>
                <a:gd name="connsiteY16" fmla="*/ 5875 h 10000"/>
                <a:gd name="connsiteX17" fmla="*/ 8970 w 10014"/>
                <a:gd name="connsiteY17" fmla="*/ 6125 h 10000"/>
                <a:gd name="connsiteX18" fmla="*/ 8895 w 10014"/>
                <a:gd name="connsiteY18" fmla="*/ 6625 h 10000"/>
                <a:gd name="connsiteX19" fmla="*/ 8374 w 10014"/>
                <a:gd name="connsiteY19" fmla="*/ 7000 h 10000"/>
                <a:gd name="connsiteX20" fmla="*/ 7700 w 10014"/>
                <a:gd name="connsiteY20" fmla="*/ 7250 h 10000"/>
                <a:gd name="connsiteX21" fmla="*/ 7104 w 10014"/>
                <a:gd name="connsiteY21" fmla="*/ 7750 h 10000"/>
                <a:gd name="connsiteX22" fmla="*/ 6506 w 10014"/>
                <a:gd name="connsiteY22" fmla="*/ 8000 h 10000"/>
                <a:gd name="connsiteX23" fmla="*/ 6431 w 10014"/>
                <a:gd name="connsiteY23" fmla="*/ 8250 h 10000"/>
                <a:gd name="connsiteX24" fmla="*/ 6805 w 10014"/>
                <a:gd name="connsiteY24" fmla="*/ 8375 h 10000"/>
                <a:gd name="connsiteX25" fmla="*/ 7029 w 10014"/>
                <a:gd name="connsiteY25" fmla="*/ 8750 h 10000"/>
                <a:gd name="connsiteX26" fmla="*/ 7178 w 10014"/>
                <a:gd name="connsiteY26" fmla="*/ 8875 h 10000"/>
                <a:gd name="connsiteX27" fmla="*/ 7401 w 10014"/>
                <a:gd name="connsiteY27" fmla="*/ 9000 h 10000"/>
                <a:gd name="connsiteX28" fmla="*/ 7999 w 10014"/>
                <a:gd name="connsiteY28" fmla="*/ 8875 h 10000"/>
                <a:gd name="connsiteX29" fmla="*/ 8222 w 10014"/>
                <a:gd name="connsiteY29" fmla="*/ 9000 h 10000"/>
                <a:gd name="connsiteX30" fmla="*/ 8298 w 10014"/>
                <a:gd name="connsiteY30" fmla="*/ 9375 h 10000"/>
                <a:gd name="connsiteX31" fmla="*/ 8073 w 10014"/>
                <a:gd name="connsiteY31" fmla="*/ 9375 h 10000"/>
                <a:gd name="connsiteX32" fmla="*/ 7551 w 10014"/>
                <a:gd name="connsiteY32" fmla="*/ 9375 h 10000"/>
                <a:gd name="connsiteX33" fmla="*/ 7178 w 10014"/>
                <a:gd name="connsiteY33" fmla="*/ 9375 h 10000"/>
                <a:gd name="connsiteX34" fmla="*/ 6879 w 10014"/>
                <a:gd name="connsiteY34" fmla="*/ 9625 h 10000"/>
                <a:gd name="connsiteX35" fmla="*/ 6581 w 10014"/>
                <a:gd name="connsiteY35" fmla="*/ 10000 h 10000"/>
                <a:gd name="connsiteX36" fmla="*/ 6208 w 10014"/>
                <a:gd name="connsiteY36" fmla="*/ 10000 h 10000"/>
                <a:gd name="connsiteX37" fmla="*/ 6208 w 10014"/>
                <a:gd name="connsiteY37" fmla="*/ 9500 h 10000"/>
                <a:gd name="connsiteX38" fmla="*/ 6059 w 10014"/>
                <a:gd name="connsiteY38" fmla="*/ 9125 h 10000"/>
                <a:gd name="connsiteX39" fmla="*/ 5686 w 10014"/>
                <a:gd name="connsiteY39" fmla="*/ 8750 h 10000"/>
                <a:gd name="connsiteX40" fmla="*/ 5909 w 10014"/>
                <a:gd name="connsiteY40" fmla="*/ 8500 h 10000"/>
                <a:gd name="connsiteX41" fmla="*/ 6208 w 10014"/>
                <a:gd name="connsiteY41" fmla="*/ 8250 h 10000"/>
                <a:gd name="connsiteX42" fmla="*/ 6208 w 10014"/>
                <a:gd name="connsiteY42" fmla="*/ 8000 h 10000"/>
                <a:gd name="connsiteX43" fmla="*/ 5387 w 10014"/>
                <a:gd name="connsiteY43" fmla="*/ 8000 h 10000"/>
                <a:gd name="connsiteX44" fmla="*/ 5238 w 10014"/>
                <a:gd name="connsiteY44" fmla="*/ 7250 h 10000"/>
                <a:gd name="connsiteX45" fmla="*/ 4789 w 10014"/>
                <a:gd name="connsiteY45" fmla="*/ 7250 h 10000"/>
                <a:gd name="connsiteX46" fmla="*/ 4491 w 10014"/>
                <a:gd name="connsiteY46" fmla="*/ 7375 h 10000"/>
                <a:gd name="connsiteX47" fmla="*/ 4491 w 10014"/>
                <a:gd name="connsiteY47" fmla="*/ 7875 h 10000"/>
                <a:gd name="connsiteX48" fmla="*/ 4044 w 10014"/>
                <a:gd name="connsiteY48" fmla="*/ 8375 h 10000"/>
                <a:gd name="connsiteX49" fmla="*/ 3821 w 10014"/>
                <a:gd name="connsiteY49" fmla="*/ 9125 h 10000"/>
                <a:gd name="connsiteX50" fmla="*/ 3597 w 10014"/>
                <a:gd name="connsiteY50" fmla="*/ 8750 h 10000"/>
                <a:gd name="connsiteX51" fmla="*/ 3447 w 10014"/>
                <a:gd name="connsiteY51" fmla="*/ 9000 h 10000"/>
                <a:gd name="connsiteX52" fmla="*/ 3074 w 10014"/>
                <a:gd name="connsiteY52" fmla="*/ 8875 h 10000"/>
                <a:gd name="connsiteX53" fmla="*/ 3074 w 10014"/>
                <a:gd name="connsiteY53" fmla="*/ 8750 h 10000"/>
                <a:gd name="connsiteX54" fmla="*/ 3447 w 10014"/>
                <a:gd name="connsiteY54" fmla="*/ 8000 h 10000"/>
                <a:gd name="connsiteX55" fmla="*/ 3447 w 10014"/>
                <a:gd name="connsiteY55" fmla="*/ 7500 h 10000"/>
                <a:gd name="connsiteX56" fmla="*/ 4120 w 10014"/>
                <a:gd name="connsiteY56" fmla="*/ 7625 h 10000"/>
                <a:gd name="connsiteX57" fmla="*/ 4268 w 10014"/>
                <a:gd name="connsiteY57" fmla="*/ 7250 h 10000"/>
                <a:gd name="connsiteX58" fmla="*/ 4120 w 10014"/>
                <a:gd name="connsiteY58" fmla="*/ 6750 h 10000"/>
                <a:gd name="connsiteX59" fmla="*/ 3746 w 10014"/>
                <a:gd name="connsiteY59" fmla="*/ 6375 h 10000"/>
                <a:gd name="connsiteX60" fmla="*/ 3447 w 10014"/>
                <a:gd name="connsiteY60" fmla="*/ 5375 h 10000"/>
                <a:gd name="connsiteX61" fmla="*/ 3000 w 10014"/>
                <a:gd name="connsiteY61" fmla="*/ 5125 h 10000"/>
                <a:gd name="connsiteX62" fmla="*/ 2627 w 10014"/>
                <a:gd name="connsiteY62" fmla="*/ 5000 h 10000"/>
                <a:gd name="connsiteX63" fmla="*/ 2477 w 10014"/>
                <a:gd name="connsiteY63" fmla="*/ 5000 h 10000"/>
                <a:gd name="connsiteX64" fmla="*/ 2328 w 10014"/>
                <a:gd name="connsiteY64" fmla="*/ 5250 h 10000"/>
                <a:gd name="connsiteX65" fmla="*/ 1881 w 10014"/>
                <a:gd name="connsiteY65" fmla="*/ 5250 h 10000"/>
                <a:gd name="connsiteX66" fmla="*/ 1732 w 10014"/>
                <a:gd name="connsiteY66" fmla="*/ 5750 h 10000"/>
                <a:gd name="connsiteX67" fmla="*/ 984 w 10014"/>
                <a:gd name="connsiteY67" fmla="*/ 5750 h 10000"/>
                <a:gd name="connsiteX68" fmla="*/ 537 w 10014"/>
                <a:gd name="connsiteY68" fmla="*/ 5375 h 10000"/>
                <a:gd name="connsiteX69" fmla="*/ 14 w 10014"/>
                <a:gd name="connsiteY69" fmla="*/ 2875 h 10000"/>
                <a:gd name="connsiteX70" fmla="*/ 175 w 10014"/>
                <a:gd name="connsiteY70" fmla="*/ 2538 h 10000"/>
                <a:gd name="connsiteX71" fmla="*/ 537 w 10014"/>
                <a:gd name="connsiteY71" fmla="*/ 2250 h 10000"/>
                <a:gd name="connsiteX72" fmla="*/ 388 w 10014"/>
                <a:gd name="connsiteY72" fmla="*/ 1500 h 10000"/>
                <a:gd name="connsiteX73" fmla="*/ 388 w 10014"/>
                <a:gd name="connsiteY73" fmla="*/ 1000 h 10000"/>
                <a:gd name="connsiteX74" fmla="*/ 686 w 10014"/>
                <a:gd name="connsiteY74" fmla="*/ 250 h 10000"/>
                <a:gd name="connsiteX75" fmla="*/ 2477 w 10014"/>
                <a:gd name="connsiteY75" fmla="*/ 875 h 10000"/>
                <a:gd name="connsiteX76" fmla="*/ 3522 w 10014"/>
                <a:gd name="connsiteY76" fmla="*/ 875 h 10000"/>
                <a:gd name="connsiteX77" fmla="*/ 3597 w 10014"/>
                <a:gd name="connsiteY77" fmla="*/ 1250 h 10000"/>
                <a:gd name="connsiteX78" fmla="*/ 4342 w 10014"/>
                <a:gd name="connsiteY78" fmla="*/ 1375 h 10000"/>
                <a:gd name="connsiteX79" fmla="*/ 4491 w 10014"/>
                <a:gd name="connsiteY79" fmla="*/ 250 h 10000"/>
                <a:gd name="connsiteX80" fmla="*/ 4940 w 10014"/>
                <a:gd name="connsiteY80" fmla="*/ 125 h 10000"/>
                <a:gd name="connsiteX0" fmla="*/ 4765 w 9839"/>
                <a:gd name="connsiteY0" fmla="*/ 125 h 10000"/>
                <a:gd name="connsiteX1" fmla="*/ 5063 w 9839"/>
                <a:gd name="connsiteY1" fmla="*/ 375 h 10000"/>
                <a:gd name="connsiteX2" fmla="*/ 5286 w 9839"/>
                <a:gd name="connsiteY2" fmla="*/ 250 h 10000"/>
                <a:gd name="connsiteX3" fmla="*/ 5436 w 9839"/>
                <a:gd name="connsiteY3" fmla="*/ 0 h 10000"/>
                <a:gd name="connsiteX4" fmla="*/ 5734 w 9839"/>
                <a:gd name="connsiteY4" fmla="*/ 0 h 10000"/>
                <a:gd name="connsiteX5" fmla="*/ 6331 w 9839"/>
                <a:gd name="connsiteY5" fmla="*/ 0 h 10000"/>
                <a:gd name="connsiteX6" fmla="*/ 6481 w 9839"/>
                <a:gd name="connsiteY6" fmla="*/ 625 h 10000"/>
                <a:gd name="connsiteX7" fmla="*/ 6406 w 9839"/>
                <a:gd name="connsiteY7" fmla="*/ 1375 h 10000"/>
                <a:gd name="connsiteX8" fmla="*/ 7078 w 9839"/>
                <a:gd name="connsiteY8" fmla="*/ 1625 h 10000"/>
                <a:gd name="connsiteX9" fmla="*/ 7226 w 9839"/>
                <a:gd name="connsiteY9" fmla="*/ 2500 h 10000"/>
                <a:gd name="connsiteX10" fmla="*/ 8421 w 9839"/>
                <a:gd name="connsiteY10" fmla="*/ 2625 h 10000"/>
                <a:gd name="connsiteX11" fmla="*/ 8496 w 9839"/>
                <a:gd name="connsiteY11" fmla="*/ 3000 h 10000"/>
                <a:gd name="connsiteX12" fmla="*/ 9243 w 9839"/>
                <a:gd name="connsiteY12" fmla="*/ 3000 h 10000"/>
                <a:gd name="connsiteX13" fmla="*/ 9839 w 9839"/>
                <a:gd name="connsiteY13" fmla="*/ 3625 h 10000"/>
                <a:gd name="connsiteX14" fmla="*/ 9839 w 9839"/>
                <a:gd name="connsiteY14" fmla="*/ 4875 h 10000"/>
                <a:gd name="connsiteX15" fmla="*/ 9764 w 9839"/>
                <a:gd name="connsiteY15" fmla="*/ 5625 h 10000"/>
                <a:gd name="connsiteX16" fmla="*/ 9168 w 9839"/>
                <a:gd name="connsiteY16" fmla="*/ 5875 h 10000"/>
                <a:gd name="connsiteX17" fmla="*/ 8795 w 9839"/>
                <a:gd name="connsiteY17" fmla="*/ 6125 h 10000"/>
                <a:gd name="connsiteX18" fmla="*/ 8720 w 9839"/>
                <a:gd name="connsiteY18" fmla="*/ 6625 h 10000"/>
                <a:gd name="connsiteX19" fmla="*/ 8199 w 9839"/>
                <a:gd name="connsiteY19" fmla="*/ 7000 h 10000"/>
                <a:gd name="connsiteX20" fmla="*/ 7525 w 9839"/>
                <a:gd name="connsiteY20" fmla="*/ 7250 h 10000"/>
                <a:gd name="connsiteX21" fmla="*/ 6929 w 9839"/>
                <a:gd name="connsiteY21" fmla="*/ 7750 h 10000"/>
                <a:gd name="connsiteX22" fmla="*/ 6331 w 9839"/>
                <a:gd name="connsiteY22" fmla="*/ 8000 h 10000"/>
                <a:gd name="connsiteX23" fmla="*/ 6256 w 9839"/>
                <a:gd name="connsiteY23" fmla="*/ 8250 h 10000"/>
                <a:gd name="connsiteX24" fmla="*/ 6630 w 9839"/>
                <a:gd name="connsiteY24" fmla="*/ 8375 h 10000"/>
                <a:gd name="connsiteX25" fmla="*/ 6854 w 9839"/>
                <a:gd name="connsiteY25" fmla="*/ 8750 h 10000"/>
                <a:gd name="connsiteX26" fmla="*/ 7003 w 9839"/>
                <a:gd name="connsiteY26" fmla="*/ 8875 h 10000"/>
                <a:gd name="connsiteX27" fmla="*/ 7226 w 9839"/>
                <a:gd name="connsiteY27" fmla="*/ 9000 h 10000"/>
                <a:gd name="connsiteX28" fmla="*/ 7824 w 9839"/>
                <a:gd name="connsiteY28" fmla="*/ 8875 h 10000"/>
                <a:gd name="connsiteX29" fmla="*/ 8047 w 9839"/>
                <a:gd name="connsiteY29" fmla="*/ 9000 h 10000"/>
                <a:gd name="connsiteX30" fmla="*/ 8123 w 9839"/>
                <a:gd name="connsiteY30" fmla="*/ 9375 h 10000"/>
                <a:gd name="connsiteX31" fmla="*/ 7898 w 9839"/>
                <a:gd name="connsiteY31" fmla="*/ 9375 h 10000"/>
                <a:gd name="connsiteX32" fmla="*/ 7376 w 9839"/>
                <a:gd name="connsiteY32" fmla="*/ 9375 h 10000"/>
                <a:gd name="connsiteX33" fmla="*/ 7003 w 9839"/>
                <a:gd name="connsiteY33" fmla="*/ 9375 h 10000"/>
                <a:gd name="connsiteX34" fmla="*/ 6704 w 9839"/>
                <a:gd name="connsiteY34" fmla="*/ 9625 h 10000"/>
                <a:gd name="connsiteX35" fmla="*/ 6406 w 9839"/>
                <a:gd name="connsiteY35" fmla="*/ 10000 h 10000"/>
                <a:gd name="connsiteX36" fmla="*/ 6033 w 9839"/>
                <a:gd name="connsiteY36" fmla="*/ 10000 h 10000"/>
                <a:gd name="connsiteX37" fmla="*/ 6033 w 9839"/>
                <a:gd name="connsiteY37" fmla="*/ 9500 h 10000"/>
                <a:gd name="connsiteX38" fmla="*/ 5884 w 9839"/>
                <a:gd name="connsiteY38" fmla="*/ 9125 h 10000"/>
                <a:gd name="connsiteX39" fmla="*/ 5511 w 9839"/>
                <a:gd name="connsiteY39" fmla="*/ 8750 h 10000"/>
                <a:gd name="connsiteX40" fmla="*/ 5734 w 9839"/>
                <a:gd name="connsiteY40" fmla="*/ 8500 h 10000"/>
                <a:gd name="connsiteX41" fmla="*/ 6033 w 9839"/>
                <a:gd name="connsiteY41" fmla="*/ 8250 h 10000"/>
                <a:gd name="connsiteX42" fmla="*/ 6033 w 9839"/>
                <a:gd name="connsiteY42" fmla="*/ 8000 h 10000"/>
                <a:gd name="connsiteX43" fmla="*/ 5212 w 9839"/>
                <a:gd name="connsiteY43" fmla="*/ 8000 h 10000"/>
                <a:gd name="connsiteX44" fmla="*/ 5063 w 9839"/>
                <a:gd name="connsiteY44" fmla="*/ 7250 h 10000"/>
                <a:gd name="connsiteX45" fmla="*/ 4614 w 9839"/>
                <a:gd name="connsiteY45" fmla="*/ 7250 h 10000"/>
                <a:gd name="connsiteX46" fmla="*/ 4316 w 9839"/>
                <a:gd name="connsiteY46" fmla="*/ 7375 h 10000"/>
                <a:gd name="connsiteX47" fmla="*/ 4316 w 9839"/>
                <a:gd name="connsiteY47" fmla="*/ 7875 h 10000"/>
                <a:gd name="connsiteX48" fmla="*/ 3869 w 9839"/>
                <a:gd name="connsiteY48" fmla="*/ 8375 h 10000"/>
                <a:gd name="connsiteX49" fmla="*/ 3646 w 9839"/>
                <a:gd name="connsiteY49" fmla="*/ 9125 h 10000"/>
                <a:gd name="connsiteX50" fmla="*/ 3422 w 9839"/>
                <a:gd name="connsiteY50" fmla="*/ 8750 h 10000"/>
                <a:gd name="connsiteX51" fmla="*/ 3272 w 9839"/>
                <a:gd name="connsiteY51" fmla="*/ 9000 h 10000"/>
                <a:gd name="connsiteX52" fmla="*/ 2899 w 9839"/>
                <a:gd name="connsiteY52" fmla="*/ 8875 h 10000"/>
                <a:gd name="connsiteX53" fmla="*/ 2899 w 9839"/>
                <a:gd name="connsiteY53" fmla="*/ 8750 h 10000"/>
                <a:gd name="connsiteX54" fmla="*/ 3272 w 9839"/>
                <a:gd name="connsiteY54" fmla="*/ 8000 h 10000"/>
                <a:gd name="connsiteX55" fmla="*/ 3272 w 9839"/>
                <a:gd name="connsiteY55" fmla="*/ 7500 h 10000"/>
                <a:gd name="connsiteX56" fmla="*/ 3945 w 9839"/>
                <a:gd name="connsiteY56" fmla="*/ 7625 h 10000"/>
                <a:gd name="connsiteX57" fmla="*/ 4093 w 9839"/>
                <a:gd name="connsiteY57" fmla="*/ 7250 h 10000"/>
                <a:gd name="connsiteX58" fmla="*/ 3945 w 9839"/>
                <a:gd name="connsiteY58" fmla="*/ 6750 h 10000"/>
                <a:gd name="connsiteX59" fmla="*/ 3571 w 9839"/>
                <a:gd name="connsiteY59" fmla="*/ 6375 h 10000"/>
                <a:gd name="connsiteX60" fmla="*/ 3272 w 9839"/>
                <a:gd name="connsiteY60" fmla="*/ 5375 h 10000"/>
                <a:gd name="connsiteX61" fmla="*/ 2825 w 9839"/>
                <a:gd name="connsiteY61" fmla="*/ 5125 h 10000"/>
                <a:gd name="connsiteX62" fmla="*/ 2452 w 9839"/>
                <a:gd name="connsiteY62" fmla="*/ 5000 h 10000"/>
                <a:gd name="connsiteX63" fmla="*/ 2302 w 9839"/>
                <a:gd name="connsiteY63" fmla="*/ 5000 h 10000"/>
                <a:gd name="connsiteX64" fmla="*/ 2153 w 9839"/>
                <a:gd name="connsiteY64" fmla="*/ 5250 h 10000"/>
                <a:gd name="connsiteX65" fmla="*/ 1706 w 9839"/>
                <a:gd name="connsiteY65" fmla="*/ 5250 h 10000"/>
                <a:gd name="connsiteX66" fmla="*/ 1557 w 9839"/>
                <a:gd name="connsiteY66" fmla="*/ 5750 h 10000"/>
                <a:gd name="connsiteX67" fmla="*/ 809 w 9839"/>
                <a:gd name="connsiteY67" fmla="*/ 5750 h 10000"/>
                <a:gd name="connsiteX68" fmla="*/ 362 w 9839"/>
                <a:gd name="connsiteY68" fmla="*/ 5375 h 10000"/>
                <a:gd name="connsiteX69" fmla="*/ 0 w 9839"/>
                <a:gd name="connsiteY69" fmla="*/ 2538 h 10000"/>
                <a:gd name="connsiteX70" fmla="*/ 362 w 9839"/>
                <a:gd name="connsiteY70" fmla="*/ 2250 h 10000"/>
                <a:gd name="connsiteX71" fmla="*/ 213 w 9839"/>
                <a:gd name="connsiteY71" fmla="*/ 1500 h 10000"/>
                <a:gd name="connsiteX72" fmla="*/ 213 w 9839"/>
                <a:gd name="connsiteY72" fmla="*/ 1000 h 10000"/>
                <a:gd name="connsiteX73" fmla="*/ 511 w 9839"/>
                <a:gd name="connsiteY73" fmla="*/ 250 h 10000"/>
                <a:gd name="connsiteX74" fmla="*/ 2302 w 9839"/>
                <a:gd name="connsiteY74" fmla="*/ 875 h 10000"/>
                <a:gd name="connsiteX75" fmla="*/ 3347 w 9839"/>
                <a:gd name="connsiteY75" fmla="*/ 875 h 10000"/>
                <a:gd name="connsiteX76" fmla="*/ 3422 w 9839"/>
                <a:gd name="connsiteY76" fmla="*/ 1250 h 10000"/>
                <a:gd name="connsiteX77" fmla="*/ 4167 w 9839"/>
                <a:gd name="connsiteY77" fmla="*/ 1375 h 10000"/>
                <a:gd name="connsiteX78" fmla="*/ 4316 w 9839"/>
                <a:gd name="connsiteY78" fmla="*/ 250 h 10000"/>
                <a:gd name="connsiteX79" fmla="*/ 4765 w 9839"/>
                <a:gd name="connsiteY79" fmla="*/ 125 h 10000"/>
                <a:gd name="connsiteX0" fmla="*/ 4627 w 9784"/>
                <a:gd name="connsiteY0" fmla="*/ 125 h 10000"/>
                <a:gd name="connsiteX1" fmla="*/ 4930 w 9784"/>
                <a:gd name="connsiteY1" fmla="*/ 375 h 10000"/>
                <a:gd name="connsiteX2" fmla="*/ 5156 w 9784"/>
                <a:gd name="connsiteY2" fmla="*/ 250 h 10000"/>
                <a:gd name="connsiteX3" fmla="*/ 5309 w 9784"/>
                <a:gd name="connsiteY3" fmla="*/ 0 h 10000"/>
                <a:gd name="connsiteX4" fmla="*/ 5612 w 9784"/>
                <a:gd name="connsiteY4" fmla="*/ 0 h 10000"/>
                <a:gd name="connsiteX5" fmla="*/ 6219 w 9784"/>
                <a:gd name="connsiteY5" fmla="*/ 0 h 10000"/>
                <a:gd name="connsiteX6" fmla="*/ 6371 w 9784"/>
                <a:gd name="connsiteY6" fmla="*/ 625 h 10000"/>
                <a:gd name="connsiteX7" fmla="*/ 6295 w 9784"/>
                <a:gd name="connsiteY7" fmla="*/ 1375 h 10000"/>
                <a:gd name="connsiteX8" fmla="*/ 6978 w 9784"/>
                <a:gd name="connsiteY8" fmla="*/ 1625 h 10000"/>
                <a:gd name="connsiteX9" fmla="*/ 7128 w 9784"/>
                <a:gd name="connsiteY9" fmla="*/ 2500 h 10000"/>
                <a:gd name="connsiteX10" fmla="*/ 8343 w 9784"/>
                <a:gd name="connsiteY10" fmla="*/ 2625 h 10000"/>
                <a:gd name="connsiteX11" fmla="*/ 8419 w 9784"/>
                <a:gd name="connsiteY11" fmla="*/ 3000 h 10000"/>
                <a:gd name="connsiteX12" fmla="*/ 9178 w 9784"/>
                <a:gd name="connsiteY12" fmla="*/ 3000 h 10000"/>
                <a:gd name="connsiteX13" fmla="*/ 9784 w 9784"/>
                <a:gd name="connsiteY13" fmla="*/ 3625 h 10000"/>
                <a:gd name="connsiteX14" fmla="*/ 9784 w 9784"/>
                <a:gd name="connsiteY14" fmla="*/ 4875 h 10000"/>
                <a:gd name="connsiteX15" fmla="*/ 9708 w 9784"/>
                <a:gd name="connsiteY15" fmla="*/ 5625 h 10000"/>
                <a:gd name="connsiteX16" fmla="*/ 9102 w 9784"/>
                <a:gd name="connsiteY16" fmla="*/ 5875 h 10000"/>
                <a:gd name="connsiteX17" fmla="*/ 8723 w 9784"/>
                <a:gd name="connsiteY17" fmla="*/ 6125 h 10000"/>
                <a:gd name="connsiteX18" fmla="*/ 8647 w 9784"/>
                <a:gd name="connsiteY18" fmla="*/ 6625 h 10000"/>
                <a:gd name="connsiteX19" fmla="*/ 8117 w 9784"/>
                <a:gd name="connsiteY19" fmla="*/ 7000 h 10000"/>
                <a:gd name="connsiteX20" fmla="*/ 7432 w 9784"/>
                <a:gd name="connsiteY20" fmla="*/ 7250 h 10000"/>
                <a:gd name="connsiteX21" fmla="*/ 6826 w 9784"/>
                <a:gd name="connsiteY21" fmla="*/ 7750 h 10000"/>
                <a:gd name="connsiteX22" fmla="*/ 6219 w 9784"/>
                <a:gd name="connsiteY22" fmla="*/ 8000 h 10000"/>
                <a:gd name="connsiteX23" fmla="*/ 6142 w 9784"/>
                <a:gd name="connsiteY23" fmla="*/ 8250 h 10000"/>
                <a:gd name="connsiteX24" fmla="*/ 6522 w 9784"/>
                <a:gd name="connsiteY24" fmla="*/ 8375 h 10000"/>
                <a:gd name="connsiteX25" fmla="*/ 6750 w 9784"/>
                <a:gd name="connsiteY25" fmla="*/ 8750 h 10000"/>
                <a:gd name="connsiteX26" fmla="*/ 6902 w 9784"/>
                <a:gd name="connsiteY26" fmla="*/ 8875 h 10000"/>
                <a:gd name="connsiteX27" fmla="*/ 7128 w 9784"/>
                <a:gd name="connsiteY27" fmla="*/ 9000 h 10000"/>
                <a:gd name="connsiteX28" fmla="*/ 7736 w 9784"/>
                <a:gd name="connsiteY28" fmla="*/ 8875 h 10000"/>
                <a:gd name="connsiteX29" fmla="*/ 7963 w 9784"/>
                <a:gd name="connsiteY29" fmla="*/ 9000 h 10000"/>
                <a:gd name="connsiteX30" fmla="*/ 8040 w 9784"/>
                <a:gd name="connsiteY30" fmla="*/ 9375 h 10000"/>
                <a:gd name="connsiteX31" fmla="*/ 7811 w 9784"/>
                <a:gd name="connsiteY31" fmla="*/ 9375 h 10000"/>
                <a:gd name="connsiteX32" fmla="*/ 7281 w 9784"/>
                <a:gd name="connsiteY32" fmla="*/ 9375 h 10000"/>
                <a:gd name="connsiteX33" fmla="*/ 6902 w 9784"/>
                <a:gd name="connsiteY33" fmla="*/ 9375 h 10000"/>
                <a:gd name="connsiteX34" fmla="*/ 6598 w 9784"/>
                <a:gd name="connsiteY34" fmla="*/ 9625 h 10000"/>
                <a:gd name="connsiteX35" fmla="*/ 6295 w 9784"/>
                <a:gd name="connsiteY35" fmla="*/ 10000 h 10000"/>
                <a:gd name="connsiteX36" fmla="*/ 5916 w 9784"/>
                <a:gd name="connsiteY36" fmla="*/ 10000 h 10000"/>
                <a:gd name="connsiteX37" fmla="*/ 5916 w 9784"/>
                <a:gd name="connsiteY37" fmla="*/ 9500 h 10000"/>
                <a:gd name="connsiteX38" fmla="*/ 5764 w 9784"/>
                <a:gd name="connsiteY38" fmla="*/ 9125 h 10000"/>
                <a:gd name="connsiteX39" fmla="*/ 5385 w 9784"/>
                <a:gd name="connsiteY39" fmla="*/ 8750 h 10000"/>
                <a:gd name="connsiteX40" fmla="*/ 5612 w 9784"/>
                <a:gd name="connsiteY40" fmla="*/ 8500 h 10000"/>
                <a:gd name="connsiteX41" fmla="*/ 5916 w 9784"/>
                <a:gd name="connsiteY41" fmla="*/ 8250 h 10000"/>
                <a:gd name="connsiteX42" fmla="*/ 5916 w 9784"/>
                <a:gd name="connsiteY42" fmla="*/ 8000 h 10000"/>
                <a:gd name="connsiteX43" fmla="*/ 5081 w 9784"/>
                <a:gd name="connsiteY43" fmla="*/ 8000 h 10000"/>
                <a:gd name="connsiteX44" fmla="*/ 4930 w 9784"/>
                <a:gd name="connsiteY44" fmla="*/ 7250 h 10000"/>
                <a:gd name="connsiteX45" fmla="*/ 4474 w 9784"/>
                <a:gd name="connsiteY45" fmla="*/ 7250 h 10000"/>
                <a:gd name="connsiteX46" fmla="*/ 4171 w 9784"/>
                <a:gd name="connsiteY46" fmla="*/ 7375 h 10000"/>
                <a:gd name="connsiteX47" fmla="*/ 4171 w 9784"/>
                <a:gd name="connsiteY47" fmla="*/ 7875 h 10000"/>
                <a:gd name="connsiteX48" fmla="*/ 3716 w 9784"/>
                <a:gd name="connsiteY48" fmla="*/ 8375 h 10000"/>
                <a:gd name="connsiteX49" fmla="*/ 3490 w 9784"/>
                <a:gd name="connsiteY49" fmla="*/ 9125 h 10000"/>
                <a:gd name="connsiteX50" fmla="*/ 3262 w 9784"/>
                <a:gd name="connsiteY50" fmla="*/ 8750 h 10000"/>
                <a:gd name="connsiteX51" fmla="*/ 3110 w 9784"/>
                <a:gd name="connsiteY51" fmla="*/ 9000 h 10000"/>
                <a:gd name="connsiteX52" fmla="*/ 2730 w 9784"/>
                <a:gd name="connsiteY52" fmla="*/ 8875 h 10000"/>
                <a:gd name="connsiteX53" fmla="*/ 2730 w 9784"/>
                <a:gd name="connsiteY53" fmla="*/ 8750 h 10000"/>
                <a:gd name="connsiteX54" fmla="*/ 3110 w 9784"/>
                <a:gd name="connsiteY54" fmla="*/ 8000 h 10000"/>
                <a:gd name="connsiteX55" fmla="*/ 3110 w 9784"/>
                <a:gd name="connsiteY55" fmla="*/ 7500 h 10000"/>
                <a:gd name="connsiteX56" fmla="*/ 3794 w 9784"/>
                <a:gd name="connsiteY56" fmla="*/ 7625 h 10000"/>
                <a:gd name="connsiteX57" fmla="*/ 3944 w 9784"/>
                <a:gd name="connsiteY57" fmla="*/ 7250 h 10000"/>
                <a:gd name="connsiteX58" fmla="*/ 3794 w 9784"/>
                <a:gd name="connsiteY58" fmla="*/ 6750 h 10000"/>
                <a:gd name="connsiteX59" fmla="*/ 3413 w 9784"/>
                <a:gd name="connsiteY59" fmla="*/ 6375 h 10000"/>
                <a:gd name="connsiteX60" fmla="*/ 3110 w 9784"/>
                <a:gd name="connsiteY60" fmla="*/ 5375 h 10000"/>
                <a:gd name="connsiteX61" fmla="*/ 2655 w 9784"/>
                <a:gd name="connsiteY61" fmla="*/ 5125 h 10000"/>
                <a:gd name="connsiteX62" fmla="*/ 2276 w 9784"/>
                <a:gd name="connsiteY62" fmla="*/ 5000 h 10000"/>
                <a:gd name="connsiteX63" fmla="*/ 2124 w 9784"/>
                <a:gd name="connsiteY63" fmla="*/ 5000 h 10000"/>
                <a:gd name="connsiteX64" fmla="*/ 1972 w 9784"/>
                <a:gd name="connsiteY64" fmla="*/ 5250 h 10000"/>
                <a:gd name="connsiteX65" fmla="*/ 1518 w 9784"/>
                <a:gd name="connsiteY65" fmla="*/ 5250 h 10000"/>
                <a:gd name="connsiteX66" fmla="*/ 1366 w 9784"/>
                <a:gd name="connsiteY66" fmla="*/ 5750 h 10000"/>
                <a:gd name="connsiteX67" fmla="*/ 606 w 9784"/>
                <a:gd name="connsiteY67" fmla="*/ 5750 h 10000"/>
                <a:gd name="connsiteX68" fmla="*/ 152 w 9784"/>
                <a:gd name="connsiteY68" fmla="*/ 5375 h 10000"/>
                <a:gd name="connsiteX69" fmla="*/ 152 w 9784"/>
                <a:gd name="connsiteY69" fmla="*/ 2250 h 10000"/>
                <a:gd name="connsiteX70" fmla="*/ 0 w 9784"/>
                <a:gd name="connsiteY70" fmla="*/ 1500 h 10000"/>
                <a:gd name="connsiteX71" fmla="*/ 0 w 9784"/>
                <a:gd name="connsiteY71" fmla="*/ 1000 h 10000"/>
                <a:gd name="connsiteX72" fmla="*/ 303 w 9784"/>
                <a:gd name="connsiteY72" fmla="*/ 250 h 10000"/>
                <a:gd name="connsiteX73" fmla="*/ 2124 w 9784"/>
                <a:gd name="connsiteY73" fmla="*/ 875 h 10000"/>
                <a:gd name="connsiteX74" fmla="*/ 3186 w 9784"/>
                <a:gd name="connsiteY74" fmla="*/ 875 h 10000"/>
                <a:gd name="connsiteX75" fmla="*/ 3262 w 9784"/>
                <a:gd name="connsiteY75" fmla="*/ 1250 h 10000"/>
                <a:gd name="connsiteX76" fmla="*/ 4019 w 9784"/>
                <a:gd name="connsiteY76" fmla="*/ 1375 h 10000"/>
                <a:gd name="connsiteX77" fmla="*/ 4171 w 9784"/>
                <a:gd name="connsiteY77" fmla="*/ 250 h 10000"/>
                <a:gd name="connsiteX78" fmla="*/ 4627 w 9784"/>
                <a:gd name="connsiteY78" fmla="*/ 125 h 10000"/>
                <a:gd name="connsiteX0" fmla="*/ 4729 w 10000"/>
                <a:gd name="connsiteY0" fmla="*/ 125 h 10000"/>
                <a:gd name="connsiteX1" fmla="*/ 5039 w 10000"/>
                <a:gd name="connsiteY1" fmla="*/ 375 h 10000"/>
                <a:gd name="connsiteX2" fmla="*/ 5270 w 10000"/>
                <a:gd name="connsiteY2" fmla="*/ 250 h 10000"/>
                <a:gd name="connsiteX3" fmla="*/ 5426 w 10000"/>
                <a:gd name="connsiteY3" fmla="*/ 0 h 10000"/>
                <a:gd name="connsiteX4" fmla="*/ 5736 w 10000"/>
                <a:gd name="connsiteY4" fmla="*/ 0 h 10000"/>
                <a:gd name="connsiteX5" fmla="*/ 6356 w 10000"/>
                <a:gd name="connsiteY5" fmla="*/ 0 h 10000"/>
                <a:gd name="connsiteX6" fmla="*/ 6512 w 10000"/>
                <a:gd name="connsiteY6" fmla="*/ 625 h 10000"/>
                <a:gd name="connsiteX7" fmla="*/ 6434 w 10000"/>
                <a:gd name="connsiteY7" fmla="*/ 1375 h 10000"/>
                <a:gd name="connsiteX8" fmla="*/ 7132 w 10000"/>
                <a:gd name="connsiteY8" fmla="*/ 1625 h 10000"/>
                <a:gd name="connsiteX9" fmla="*/ 7285 w 10000"/>
                <a:gd name="connsiteY9" fmla="*/ 2500 h 10000"/>
                <a:gd name="connsiteX10" fmla="*/ 8527 w 10000"/>
                <a:gd name="connsiteY10" fmla="*/ 2625 h 10000"/>
                <a:gd name="connsiteX11" fmla="*/ 8605 w 10000"/>
                <a:gd name="connsiteY11" fmla="*/ 3000 h 10000"/>
                <a:gd name="connsiteX12" fmla="*/ 9381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2 w 10000"/>
                <a:gd name="connsiteY15" fmla="*/ 5625 h 10000"/>
                <a:gd name="connsiteX16" fmla="*/ 9303 w 10000"/>
                <a:gd name="connsiteY16" fmla="*/ 5875 h 10000"/>
                <a:gd name="connsiteX17" fmla="*/ 8916 w 10000"/>
                <a:gd name="connsiteY17" fmla="*/ 6125 h 10000"/>
                <a:gd name="connsiteX18" fmla="*/ 8838 w 10000"/>
                <a:gd name="connsiteY18" fmla="*/ 6625 h 10000"/>
                <a:gd name="connsiteX19" fmla="*/ 8296 w 10000"/>
                <a:gd name="connsiteY19" fmla="*/ 7000 h 10000"/>
                <a:gd name="connsiteX20" fmla="*/ 7596 w 10000"/>
                <a:gd name="connsiteY20" fmla="*/ 7250 h 10000"/>
                <a:gd name="connsiteX21" fmla="*/ 6977 w 10000"/>
                <a:gd name="connsiteY21" fmla="*/ 7750 h 10000"/>
                <a:gd name="connsiteX22" fmla="*/ 6356 w 10000"/>
                <a:gd name="connsiteY22" fmla="*/ 8000 h 10000"/>
                <a:gd name="connsiteX23" fmla="*/ 6278 w 10000"/>
                <a:gd name="connsiteY23" fmla="*/ 8250 h 10000"/>
                <a:gd name="connsiteX24" fmla="*/ 6666 w 10000"/>
                <a:gd name="connsiteY24" fmla="*/ 8375 h 10000"/>
                <a:gd name="connsiteX25" fmla="*/ 6899 w 10000"/>
                <a:gd name="connsiteY25" fmla="*/ 8750 h 10000"/>
                <a:gd name="connsiteX26" fmla="*/ 7054 w 10000"/>
                <a:gd name="connsiteY26" fmla="*/ 8875 h 10000"/>
                <a:gd name="connsiteX27" fmla="*/ 7285 w 10000"/>
                <a:gd name="connsiteY27" fmla="*/ 9000 h 10000"/>
                <a:gd name="connsiteX28" fmla="*/ 7907 w 10000"/>
                <a:gd name="connsiteY28" fmla="*/ 8875 h 10000"/>
                <a:gd name="connsiteX29" fmla="*/ 8139 w 10000"/>
                <a:gd name="connsiteY29" fmla="*/ 9000 h 10000"/>
                <a:gd name="connsiteX30" fmla="*/ 8217 w 10000"/>
                <a:gd name="connsiteY30" fmla="*/ 9375 h 10000"/>
                <a:gd name="connsiteX31" fmla="*/ 7983 w 10000"/>
                <a:gd name="connsiteY31" fmla="*/ 9375 h 10000"/>
                <a:gd name="connsiteX32" fmla="*/ 7442 w 10000"/>
                <a:gd name="connsiteY32" fmla="*/ 9375 h 10000"/>
                <a:gd name="connsiteX33" fmla="*/ 7054 w 10000"/>
                <a:gd name="connsiteY33" fmla="*/ 9375 h 10000"/>
                <a:gd name="connsiteX34" fmla="*/ 6744 w 10000"/>
                <a:gd name="connsiteY34" fmla="*/ 9625 h 10000"/>
                <a:gd name="connsiteX35" fmla="*/ 6434 w 10000"/>
                <a:gd name="connsiteY35" fmla="*/ 10000 h 10000"/>
                <a:gd name="connsiteX36" fmla="*/ 6047 w 10000"/>
                <a:gd name="connsiteY36" fmla="*/ 10000 h 10000"/>
                <a:gd name="connsiteX37" fmla="*/ 6047 w 10000"/>
                <a:gd name="connsiteY37" fmla="*/ 9500 h 10000"/>
                <a:gd name="connsiteX38" fmla="*/ 5891 w 10000"/>
                <a:gd name="connsiteY38" fmla="*/ 9125 h 10000"/>
                <a:gd name="connsiteX39" fmla="*/ 5504 w 10000"/>
                <a:gd name="connsiteY39" fmla="*/ 8750 h 10000"/>
                <a:gd name="connsiteX40" fmla="*/ 5736 w 10000"/>
                <a:gd name="connsiteY40" fmla="*/ 8500 h 10000"/>
                <a:gd name="connsiteX41" fmla="*/ 6047 w 10000"/>
                <a:gd name="connsiteY41" fmla="*/ 8250 h 10000"/>
                <a:gd name="connsiteX42" fmla="*/ 6047 w 10000"/>
                <a:gd name="connsiteY42" fmla="*/ 8000 h 10000"/>
                <a:gd name="connsiteX43" fmla="*/ 5193 w 10000"/>
                <a:gd name="connsiteY43" fmla="*/ 8000 h 10000"/>
                <a:gd name="connsiteX44" fmla="*/ 5039 w 10000"/>
                <a:gd name="connsiteY44" fmla="*/ 7250 h 10000"/>
                <a:gd name="connsiteX45" fmla="*/ 4573 w 10000"/>
                <a:gd name="connsiteY45" fmla="*/ 7250 h 10000"/>
                <a:gd name="connsiteX46" fmla="*/ 4263 w 10000"/>
                <a:gd name="connsiteY46" fmla="*/ 7375 h 10000"/>
                <a:gd name="connsiteX47" fmla="*/ 4263 w 10000"/>
                <a:gd name="connsiteY47" fmla="*/ 7875 h 10000"/>
                <a:gd name="connsiteX48" fmla="*/ 3798 w 10000"/>
                <a:gd name="connsiteY48" fmla="*/ 8375 h 10000"/>
                <a:gd name="connsiteX49" fmla="*/ 3567 w 10000"/>
                <a:gd name="connsiteY49" fmla="*/ 9125 h 10000"/>
                <a:gd name="connsiteX50" fmla="*/ 3334 w 10000"/>
                <a:gd name="connsiteY50" fmla="*/ 8750 h 10000"/>
                <a:gd name="connsiteX51" fmla="*/ 3179 w 10000"/>
                <a:gd name="connsiteY51" fmla="*/ 9000 h 10000"/>
                <a:gd name="connsiteX52" fmla="*/ 2790 w 10000"/>
                <a:gd name="connsiteY52" fmla="*/ 8875 h 10000"/>
                <a:gd name="connsiteX53" fmla="*/ 2790 w 10000"/>
                <a:gd name="connsiteY53" fmla="*/ 8750 h 10000"/>
                <a:gd name="connsiteX54" fmla="*/ 3179 w 10000"/>
                <a:gd name="connsiteY54" fmla="*/ 8000 h 10000"/>
                <a:gd name="connsiteX55" fmla="*/ 3179 w 10000"/>
                <a:gd name="connsiteY55" fmla="*/ 7500 h 10000"/>
                <a:gd name="connsiteX56" fmla="*/ 3878 w 10000"/>
                <a:gd name="connsiteY56" fmla="*/ 7625 h 10000"/>
                <a:gd name="connsiteX57" fmla="*/ 4031 w 10000"/>
                <a:gd name="connsiteY57" fmla="*/ 7250 h 10000"/>
                <a:gd name="connsiteX58" fmla="*/ 3878 w 10000"/>
                <a:gd name="connsiteY58" fmla="*/ 6750 h 10000"/>
                <a:gd name="connsiteX59" fmla="*/ 3488 w 10000"/>
                <a:gd name="connsiteY59" fmla="*/ 6375 h 10000"/>
                <a:gd name="connsiteX60" fmla="*/ 3179 w 10000"/>
                <a:gd name="connsiteY60" fmla="*/ 5375 h 10000"/>
                <a:gd name="connsiteX61" fmla="*/ 2714 w 10000"/>
                <a:gd name="connsiteY61" fmla="*/ 5125 h 10000"/>
                <a:gd name="connsiteX62" fmla="*/ 2326 w 10000"/>
                <a:gd name="connsiteY62" fmla="*/ 5000 h 10000"/>
                <a:gd name="connsiteX63" fmla="*/ 2171 w 10000"/>
                <a:gd name="connsiteY63" fmla="*/ 5000 h 10000"/>
                <a:gd name="connsiteX64" fmla="*/ 2016 w 10000"/>
                <a:gd name="connsiteY64" fmla="*/ 5250 h 10000"/>
                <a:gd name="connsiteX65" fmla="*/ 1552 w 10000"/>
                <a:gd name="connsiteY65" fmla="*/ 5250 h 10000"/>
                <a:gd name="connsiteX66" fmla="*/ 1396 w 10000"/>
                <a:gd name="connsiteY66" fmla="*/ 5750 h 10000"/>
                <a:gd name="connsiteX67" fmla="*/ 619 w 10000"/>
                <a:gd name="connsiteY67" fmla="*/ 5750 h 10000"/>
                <a:gd name="connsiteX68" fmla="*/ 155 w 10000"/>
                <a:gd name="connsiteY68" fmla="*/ 5375 h 10000"/>
                <a:gd name="connsiteX69" fmla="*/ 0 w 10000"/>
                <a:gd name="connsiteY69" fmla="*/ 1500 h 10000"/>
                <a:gd name="connsiteX70" fmla="*/ 0 w 10000"/>
                <a:gd name="connsiteY70" fmla="*/ 1000 h 10000"/>
                <a:gd name="connsiteX71" fmla="*/ 310 w 10000"/>
                <a:gd name="connsiteY71" fmla="*/ 250 h 10000"/>
                <a:gd name="connsiteX72" fmla="*/ 2171 w 10000"/>
                <a:gd name="connsiteY72" fmla="*/ 875 h 10000"/>
                <a:gd name="connsiteX73" fmla="*/ 3256 w 10000"/>
                <a:gd name="connsiteY73" fmla="*/ 875 h 10000"/>
                <a:gd name="connsiteX74" fmla="*/ 3334 w 10000"/>
                <a:gd name="connsiteY74" fmla="*/ 1250 h 10000"/>
                <a:gd name="connsiteX75" fmla="*/ 4108 w 10000"/>
                <a:gd name="connsiteY75" fmla="*/ 1375 h 10000"/>
                <a:gd name="connsiteX76" fmla="*/ 4263 w 10000"/>
                <a:gd name="connsiteY76" fmla="*/ 250 h 10000"/>
                <a:gd name="connsiteX77" fmla="*/ 4729 w 10000"/>
                <a:gd name="connsiteY77" fmla="*/ 125 h 10000"/>
                <a:gd name="connsiteX0" fmla="*/ 4734 w 10005"/>
                <a:gd name="connsiteY0" fmla="*/ 125 h 10000"/>
                <a:gd name="connsiteX1" fmla="*/ 5044 w 10005"/>
                <a:gd name="connsiteY1" fmla="*/ 375 h 10000"/>
                <a:gd name="connsiteX2" fmla="*/ 5275 w 10005"/>
                <a:gd name="connsiteY2" fmla="*/ 250 h 10000"/>
                <a:gd name="connsiteX3" fmla="*/ 5431 w 10005"/>
                <a:gd name="connsiteY3" fmla="*/ 0 h 10000"/>
                <a:gd name="connsiteX4" fmla="*/ 5741 w 10005"/>
                <a:gd name="connsiteY4" fmla="*/ 0 h 10000"/>
                <a:gd name="connsiteX5" fmla="*/ 6361 w 10005"/>
                <a:gd name="connsiteY5" fmla="*/ 0 h 10000"/>
                <a:gd name="connsiteX6" fmla="*/ 6517 w 10005"/>
                <a:gd name="connsiteY6" fmla="*/ 625 h 10000"/>
                <a:gd name="connsiteX7" fmla="*/ 6439 w 10005"/>
                <a:gd name="connsiteY7" fmla="*/ 1375 h 10000"/>
                <a:gd name="connsiteX8" fmla="*/ 7137 w 10005"/>
                <a:gd name="connsiteY8" fmla="*/ 1625 h 10000"/>
                <a:gd name="connsiteX9" fmla="*/ 7290 w 10005"/>
                <a:gd name="connsiteY9" fmla="*/ 2500 h 10000"/>
                <a:gd name="connsiteX10" fmla="*/ 8532 w 10005"/>
                <a:gd name="connsiteY10" fmla="*/ 2625 h 10000"/>
                <a:gd name="connsiteX11" fmla="*/ 8610 w 10005"/>
                <a:gd name="connsiteY11" fmla="*/ 3000 h 10000"/>
                <a:gd name="connsiteX12" fmla="*/ 9386 w 10005"/>
                <a:gd name="connsiteY12" fmla="*/ 3000 h 10000"/>
                <a:gd name="connsiteX13" fmla="*/ 10005 w 10005"/>
                <a:gd name="connsiteY13" fmla="*/ 3625 h 10000"/>
                <a:gd name="connsiteX14" fmla="*/ 10005 w 10005"/>
                <a:gd name="connsiteY14" fmla="*/ 4875 h 10000"/>
                <a:gd name="connsiteX15" fmla="*/ 9927 w 10005"/>
                <a:gd name="connsiteY15" fmla="*/ 5625 h 10000"/>
                <a:gd name="connsiteX16" fmla="*/ 9308 w 10005"/>
                <a:gd name="connsiteY16" fmla="*/ 5875 h 10000"/>
                <a:gd name="connsiteX17" fmla="*/ 8921 w 10005"/>
                <a:gd name="connsiteY17" fmla="*/ 6125 h 10000"/>
                <a:gd name="connsiteX18" fmla="*/ 8843 w 10005"/>
                <a:gd name="connsiteY18" fmla="*/ 6625 h 10000"/>
                <a:gd name="connsiteX19" fmla="*/ 8301 w 10005"/>
                <a:gd name="connsiteY19" fmla="*/ 7000 h 10000"/>
                <a:gd name="connsiteX20" fmla="*/ 7601 w 10005"/>
                <a:gd name="connsiteY20" fmla="*/ 7250 h 10000"/>
                <a:gd name="connsiteX21" fmla="*/ 6982 w 10005"/>
                <a:gd name="connsiteY21" fmla="*/ 7750 h 10000"/>
                <a:gd name="connsiteX22" fmla="*/ 6361 w 10005"/>
                <a:gd name="connsiteY22" fmla="*/ 8000 h 10000"/>
                <a:gd name="connsiteX23" fmla="*/ 6283 w 10005"/>
                <a:gd name="connsiteY23" fmla="*/ 8250 h 10000"/>
                <a:gd name="connsiteX24" fmla="*/ 6671 w 10005"/>
                <a:gd name="connsiteY24" fmla="*/ 8375 h 10000"/>
                <a:gd name="connsiteX25" fmla="*/ 6904 w 10005"/>
                <a:gd name="connsiteY25" fmla="*/ 8750 h 10000"/>
                <a:gd name="connsiteX26" fmla="*/ 7059 w 10005"/>
                <a:gd name="connsiteY26" fmla="*/ 8875 h 10000"/>
                <a:gd name="connsiteX27" fmla="*/ 7290 w 10005"/>
                <a:gd name="connsiteY27" fmla="*/ 9000 h 10000"/>
                <a:gd name="connsiteX28" fmla="*/ 7912 w 10005"/>
                <a:gd name="connsiteY28" fmla="*/ 8875 h 10000"/>
                <a:gd name="connsiteX29" fmla="*/ 8144 w 10005"/>
                <a:gd name="connsiteY29" fmla="*/ 9000 h 10000"/>
                <a:gd name="connsiteX30" fmla="*/ 8222 w 10005"/>
                <a:gd name="connsiteY30" fmla="*/ 9375 h 10000"/>
                <a:gd name="connsiteX31" fmla="*/ 7988 w 10005"/>
                <a:gd name="connsiteY31" fmla="*/ 9375 h 10000"/>
                <a:gd name="connsiteX32" fmla="*/ 7447 w 10005"/>
                <a:gd name="connsiteY32" fmla="*/ 9375 h 10000"/>
                <a:gd name="connsiteX33" fmla="*/ 7059 w 10005"/>
                <a:gd name="connsiteY33" fmla="*/ 9375 h 10000"/>
                <a:gd name="connsiteX34" fmla="*/ 6749 w 10005"/>
                <a:gd name="connsiteY34" fmla="*/ 9625 h 10000"/>
                <a:gd name="connsiteX35" fmla="*/ 6439 w 10005"/>
                <a:gd name="connsiteY35" fmla="*/ 10000 h 10000"/>
                <a:gd name="connsiteX36" fmla="*/ 6052 w 10005"/>
                <a:gd name="connsiteY36" fmla="*/ 10000 h 10000"/>
                <a:gd name="connsiteX37" fmla="*/ 6052 w 10005"/>
                <a:gd name="connsiteY37" fmla="*/ 9500 h 10000"/>
                <a:gd name="connsiteX38" fmla="*/ 5896 w 10005"/>
                <a:gd name="connsiteY38" fmla="*/ 9125 h 10000"/>
                <a:gd name="connsiteX39" fmla="*/ 5509 w 10005"/>
                <a:gd name="connsiteY39" fmla="*/ 8750 h 10000"/>
                <a:gd name="connsiteX40" fmla="*/ 5741 w 10005"/>
                <a:gd name="connsiteY40" fmla="*/ 8500 h 10000"/>
                <a:gd name="connsiteX41" fmla="*/ 6052 w 10005"/>
                <a:gd name="connsiteY41" fmla="*/ 8250 h 10000"/>
                <a:gd name="connsiteX42" fmla="*/ 6052 w 10005"/>
                <a:gd name="connsiteY42" fmla="*/ 8000 h 10000"/>
                <a:gd name="connsiteX43" fmla="*/ 5198 w 10005"/>
                <a:gd name="connsiteY43" fmla="*/ 8000 h 10000"/>
                <a:gd name="connsiteX44" fmla="*/ 5044 w 10005"/>
                <a:gd name="connsiteY44" fmla="*/ 7250 h 10000"/>
                <a:gd name="connsiteX45" fmla="*/ 4578 w 10005"/>
                <a:gd name="connsiteY45" fmla="*/ 7250 h 10000"/>
                <a:gd name="connsiteX46" fmla="*/ 4268 w 10005"/>
                <a:gd name="connsiteY46" fmla="*/ 7375 h 10000"/>
                <a:gd name="connsiteX47" fmla="*/ 4268 w 10005"/>
                <a:gd name="connsiteY47" fmla="*/ 7875 h 10000"/>
                <a:gd name="connsiteX48" fmla="*/ 3803 w 10005"/>
                <a:gd name="connsiteY48" fmla="*/ 8375 h 10000"/>
                <a:gd name="connsiteX49" fmla="*/ 3572 w 10005"/>
                <a:gd name="connsiteY49" fmla="*/ 9125 h 10000"/>
                <a:gd name="connsiteX50" fmla="*/ 3339 w 10005"/>
                <a:gd name="connsiteY50" fmla="*/ 8750 h 10000"/>
                <a:gd name="connsiteX51" fmla="*/ 3184 w 10005"/>
                <a:gd name="connsiteY51" fmla="*/ 9000 h 10000"/>
                <a:gd name="connsiteX52" fmla="*/ 2795 w 10005"/>
                <a:gd name="connsiteY52" fmla="*/ 8875 h 10000"/>
                <a:gd name="connsiteX53" fmla="*/ 2795 w 10005"/>
                <a:gd name="connsiteY53" fmla="*/ 8750 h 10000"/>
                <a:gd name="connsiteX54" fmla="*/ 3184 w 10005"/>
                <a:gd name="connsiteY54" fmla="*/ 8000 h 10000"/>
                <a:gd name="connsiteX55" fmla="*/ 3184 w 10005"/>
                <a:gd name="connsiteY55" fmla="*/ 7500 h 10000"/>
                <a:gd name="connsiteX56" fmla="*/ 3883 w 10005"/>
                <a:gd name="connsiteY56" fmla="*/ 7625 h 10000"/>
                <a:gd name="connsiteX57" fmla="*/ 4036 w 10005"/>
                <a:gd name="connsiteY57" fmla="*/ 7250 h 10000"/>
                <a:gd name="connsiteX58" fmla="*/ 3883 w 10005"/>
                <a:gd name="connsiteY58" fmla="*/ 6750 h 10000"/>
                <a:gd name="connsiteX59" fmla="*/ 3493 w 10005"/>
                <a:gd name="connsiteY59" fmla="*/ 6375 h 10000"/>
                <a:gd name="connsiteX60" fmla="*/ 3184 w 10005"/>
                <a:gd name="connsiteY60" fmla="*/ 5375 h 10000"/>
                <a:gd name="connsiteX61" fmla="*/ 2719 w 10005"/>
                <a:gd name="connsiteY61" fmla="*/ 5125 h 10000"/>
                <a:gd name="connsiteX62" fmla="*/ 2331 w 10005"/>
                <a:gd name="connsiteY62" fmla="*/ 5000 h 10000"/>
                <a:gd name="connsiteX63" fmla="*/ 2176 w 10005"/>
                <a:gd name="connsiteY63" fmla="*/ 5000 h 10000"/>
                <a:gd name="connsiteX64" fmla="*/ 2021 w 10005"/>
                <a:gd name="connsiteY64" fmla="*/ 5250 h 10000"/>
                <a:gd name="connsiteX65" fmla="*/ 1557 w 10005"/>
                <a:gd name="connsiteY65" fmla="*/ 5250 h 10000"/>
                <a:gd name="connsiteX66" fmla="*/ 1401 w 10005"/>
                <a:gd name="connsiteY66" fmla="*/ 5750 h 10000"/>
                <a:gd name="connsiteX67" fmla="*/ 624 w 10005"/>
                <a:gd name="connsiteY67" fmla="*/ 5750 h 10000"/>
                <a:gd name="connsiteX68" fmla="*/ 160 w 10005"/>
                <a:gd name="connsiteY68" fmla="*/ 5375 h 10000"/>
                <a:gd name="connsiteX69" fmla="*/ 5 w 10005"/>
                <a:gd name="connsiteY69" fmla="*/ 1000 h 10000"/>
                <a:gd name="connsiteX70" fmla="*/ 315 w 10005"/>
                <a:gd name="connsiteY70" fmla="*/ 250 h 10000"/>
                <a:gd name="connsiteX71" fmla="*/ 2176 w 10005"/>
                <a:gd name="connsiteY71" fmla="*/ 875 h 10000"/>
                <a:gd name="connsiteX72" fmla="*/ 3261 w 10005"/>
                <a:gd name="connsiteY72" fmla="*/ 875 h 10000"/>
                <a:gd name="connsiteX73" fmla="*/ 3339 w 10005"/>
                <a:gd name="connsiteY73" fmla="*/ 1250 h 10000"/>
                <a:gd name="connsiteX74" fmla="*/ 4113 w 10005"/>
                <a:gd name="connsiteY74" fmla="*/ 1375 h 10000"/>
                <a:gd name="connsiteX75" fmla="*/ 4268 w 10005"/>
                <a:gd name="connsiteY75" fmla="*/ 250 h 10000"/>
                <a:gd name="connsiteX76" fmla="*/ 4734 w 10005"/>
                <a:gd name="connsiteY76" fmla="*/ 125 h 10000"/>
                <a:gd name="connsiteX0" fmla="*/ 4642 w 9913"/>
                <a:gd name="connsiteY0" fmla="*/ 125 h 10000"/>
                <a:gd name="connsiteX1" fmla="*/ 4952 w 9913"/>
                <a:gd name="connsiteY1" fmla="*/ 375 h 10000"/>
                <a:gd name="connsiteX2" fmla="*/ 5183 w 9913"/>
                <a:gd name="connsiteY2" fmla="*/ 250 h 10000"/>
                <a:gd name="connsiteX3" fmla="*/ 5339 w 9913"/>
                <a:gd name="connsiteY3" fmla="*/ 0 h 10000"/>
                <a:gd name="connsiteX4" fmla="*/ 5649 w 9913"/>
                <a:gd name="connsiteY4" fmla="*/ 0 h 10000"/>
                <a:gd name="connsiteX5" fmla="*/ 6269 w 9913"/>
                <a:gd name="connsiteY5" fmla="*/ 0 h 10000"/>
                <a:gd name="connsiteX6" fmla="*/ 6425 w 9913"/>
                <a:gd name="connsiteY6" fmla="*/ 625 h 10000"/>
                <a:gd name="connsiteX7" fmla="*/ 6347 w 9913"/>
                <a:gd name="connsiteY7" fmla="*/ 1375 h 10000"/>
                <a:gd name="connsiteX8" fmla="*/ 7045 w 9913"/>
                <a:gd name="connsiteY8" fmla="*/ 1625 h 10000"/>
                <a:gd name="connsiteX9" fmla="*/ 7198 w 9913"/>
                <a:gd name="connsiteY9" fmla="*/ 2500 h 10000"/>
                <a:gd name="connsiteX10" fmla="*/ 8440 w 9913"/>
                <a:gd name="connsiteY10" fmla="*/ 2625 h 10000"/>
                <a:gd name="connsiteX11" fmla="*/ 8518 w 9913"/>
                <a:gd name="connsiteY11" fmla="*/ 3000 h 10000"/>
                <a:gd name="connsiteX12" fmla="*/ 9294 w 9913"/>
                <a:gd name="connsiteY12" fmla="*/ 3000 h 10000"/>
                <a:gd name="connsiteX13" fmla="*/ 9913 w 9913"/>
                <a:gd name="connsiteY13" fmla="*/ 3625 h 10000"/>
                <a:gd name="connsiteX14" fmla="*/ 9913 w 9913"/>
                <a:gd name="connsiteY14" fmla="*/ 4875 h 10000"/>
                <a:gd name="connsiteX15" fmla="*/ 9835 w 9913"/>
                <a:gd name="connsiteY15" fmla="*/ 5625 h 10000"/>
                <a:gd name="connsiteX16" fmla="*/ 9216 w 9913"/>
                <a:gd name="connsiteY16" fmla="*/ 5875 h 10000"/>
                <a:gd name="connsiteX17" fmla="*/ 8829 w 9913"/>
                <a:gd name="connsiteY17" fmla="*/ 6125 h 10000"/>
                <a:gd name="connsiteX18" fmla="*/ 8751 w 9913"/>
                <a:gd name="connsiteY18" fmla="*/ 6625 h 10000"/>
                <a:gd name="connsiteX19" fmla="*/ 8209 w 9913"/>
                <a:gd name="connsiteY19" fmla="*/ 7000 h 10000"/>
                <a:gd name="connsiteX20" fmla="*/ 7509 w 9913"/>
                <a:gd name="connsiteY20" fmla="*/ 7250 h 10000"/>
                <a:gd name="connsiteX21" fmla="*/ 6890 w 9913"/>
                <a:gd name="connsiteY21" fmla="*/ 7750 h 10000"/>
                <a:gd name="connsiteX22" fmla="*/ 6269 w 9913"/>
                <a:gd name="connsiteY22" fmla="*/ 8000 h 10000"/>
                <a:gd name="connsiteX23" fmla="*/ 6191 w 9913"/>
                <a:gd name="connsiteY23" fmla="*/ 8250 h 10000"/>
                <a:gd name="connsiteX24" fmla="*/ 6579 w 9913"/>
                <a:gd name="connsiteY24" fmla="*/ 8375 h 10000"/>
                <a:gd name="connsiteX25" fmla="*/ 6812 w 9913"/>
                <a:gd name="connsiteY25" fmla="*/ 8750 h 10000"/>
                <a:gd name="connsiteX26" fmla="*/ 6967 w 9913"/>
                <a:gd name="connsiteY26" fmla="*/ 8875 h 10000"/>
                <a:gd name="connsiteX27" fmla="*/ 7198 w 9913"/>
                <a:gd name="connsiteY27" fmla="*/ 9000 h 10000"/>
                <a:gd name="connsiteX28" fmla="*/ 7820 w 9913"/>
                <a:gd name="connsiteY28" fmla="*/ 8875 h 10000"/>
                <a:gd name="connsiteX29" fmla="*/ 8052 w 9913"/>
                <a:gd name="connsiteY29" fmla="*/ 9000 h 10000"/>
                <a:gd name="connsiteX30" fmla="*/ 8130 w 9913"/>
                <a:gd name="connsiteY30" fmla="*/ 9375 h 10000"/>
                <a:gd name="connsiteX31" fmla="*/ 7896 w 9913"/>
                <a:gd name="connsiteY31" fmla="*/ 9375 h 10000"/>
                <a:gd name="connsiteX32" fmla="*/ 7355 w 9913"/>
                <a:gd name="connsiteY32" fmla="*/ 9375 h 10000"/>
                <a:gd name="connsiteX33" fmla="*/ 6967 w 9913"/>
                <a:gd name="connsiteY33" fmla="*/ 9375 h 10000"/>
                <a:gd name="connsiteX34" fmla="*/ 6657 w 9913"/>
                <a:gd name="connsiteY34" fmla="*/ 9625 h 10000"/>
                <a:gd name="connsiteX35" fmla="*/ 6347 w 9913"/>
                <a:gd name="connsiteY35" fmla="*/ 10000 h 10000"/>
                <a:gd name="connsiteX36" fmla="*/ 5960 w 9913"/>
                <a:gd name="connsiteY36" fmla="*/ 10000 h 10000"/>
                <a:gd name="connsiteX37" fmla="*/ 5960 w 9913"/>
                <a:gd name="connsiteY37" fmla="*/ 9500 h 10000"/>
                <a:gd name="connsiteX38" fmla="*/ 5804 w 9913"/>
                <a:gd name="connsiteY38" fmla="*/ 9125 h 10000"/>
                <a:gd name="connsiteX39" fmla="*/ 5417 w 9913"/>
                <a:gd name="connsiteY39" fmla="*/ 8750 h 10000"/>
                <a:gd name="connsiteX40" fmla="*/ 5649 w 9913"/>
                <a:gd name="connsiteY40" fmla="*/ 8500 h 10000"/>
                <a:gd name="connsiteX41" fmla="*/ 5960 w 9913"/>
                <a:gd name="connsiteY41" fmla="*/ 8250 h 10000"/>
                <a:gd name="connsiteX42" fmla="*/ 5960 w 9913"/>
                <a:gd name="connsiteY42" fmla="*/ 8000 h 10000"/>
                <a:gd name="connsiteX43" fmla="*/ 5106 w 9913"/>
                <a:gd name="connsiteY43" fmla="*/ 8000 h 10000"/>
                <a:gd name="connsiteX44" fmla="*/ 4952 w 9913"/>
                <a:gd name="connsiteY44" fmla="*/ 7250 h 10000"/>
                <a:gd name="connsiteX45" fmla="*/ 4486 w 9913"/>
                <a:gd name="connsiteY45" fmla="*/ 7250 h 10000"/>
                <a:gd name="connsiteX46" fmla="*/ 4176 w 9913"/>
                <a:gd name="connsiteY46" fmla="*/ 7375 h 10000"/>
                <a:gd name="connsiteX47" fmla="*/ 4176 w 9913"/>
                <a:gd name="connsiteY47" fmla="*/ 7875 h 10000"/>
                <a:gd name="connsiteX48" fmla="*/ 3711 w 9913"/>
                <a:gd name="connsiteY48" fmla="*/ 8375 h 10000"/>
                <a:gd name="connsiteX49" fmla="*/ 3480 w 9913"/>
                <a:gd name="connsiteY49" fmla="*/ 9125 h 10000"/>
                <a:gd name="connsiteX50" fmla="*/ 3247 w 9913"/>
                <a:gd name="connsiteY50" fmla="*/ 8750 h 10000"/>
                <a:gd name="connsiteX51" fmla="*/ 3092 w 9913"/>
                <a:gd name="connsiteY51" fmla="*/ 9000 h 10000"/>
                <a:gd name="connsiteX52" fmla="*/ 2703 w 9913"/>
                <a:gd name="connsiteY52" fmla="*/ 8875 h 10000"/>
                <a:gd name="connsiteX53" fmla="*/ 2703 w 9913"/>
                <a:gd name="connsiteY53" fmla="*/ 8750 h 10000"/>
                <a:gd name="connsiteX54" fmla="*/ 3092 w 9913"/>
                <a:gd name="connsiteY54" fmla="*/ 8000 h 10000"/>
                <a:gd name="connsiteX55" fmla="*/ 3092 w 9913"/>
                <a:gd name="connsiteY55" fmla="*/ 7500 h 10000"/>
                <a:gd name="connsiteX56" fmla="*/ 3791 w 9913"/>
                <a:gd name="connsiteY56" fmla="*/ 7625 h 10000"/>
                <a:gd name="connsiteX57" fmla="*/ 3944 w 9913"/>
                <a:gd name="connsiteY57" fmla="*/ 7250 h 10000"/>
                <a:gd name="connsiteX58" fmla="*/ 3791 w 9913"/>
                <a:gd name="connsiteY58" fmla="*/ 6750 h 10000"/>
                <a:gd name="connsiteX59" fmla="*/ 3401 w 9913"/>
                <a:gd name="connsiteY59" fmla="*/ 6375 h 10000"/>
                <a:gd name="connsiteX60" fmla="*/ 3092 w 9913"/>
                <a:gd name="connsiteY60" fmla="*/ 5375 h 10000"/>
                <a:gd name="connsiteX61" fmla="*/ 2627 w 9913"/>
                <a:gd name="connsiteY61" fmla="*/ 5125 h 10000"/>
                <a:gd name="connsiteX62" fmla="*/ 2239 w 9913"/>
                <a:gd name="connsiteY62" fmla="*/ 5000 h 10000"/>
                <a:gd name="connsiteX63" fmla="*/ 2084 w 9913"/>
                <a:gd name="connsiteY63" fmla="*/ 5000 h 10000"/>
                <a:gd name="connsiteX64" fmla="*/ 1929 w 9913"/>
                <a:gd name="connsiteY64" fmla="*/ 5250 h 10000"/>
                <a:gd name="connsiteX65" fmla="*/ 1465 w 9913"/>
                <a:gd name="connsiteY65" fmla="*/ 5250 h 10000"/>
                <a:gd name="connsiteX66" fmla="*/ 1309 w 9913"/>
                <a:gd name="connsiteY66" fmla="*/ 5750 h 10000"/>
                <a:gd name="connsiteX67" fmla="*/ 532 w 9913"/>
                <a:gd name="connsiteY67" fmla="*/ 5750 h 10000"/>
                <a:gd name="connsiteX68" fmla="*/ 68 w 9913"/>
                <a:gd name="connsiteY68" fmla="*/ 5375 h 10000"/>
                <a:gd name="connsiteX69" fmla="*/ 223 w 9913"/>
                <a:gd name="connsiteY69" fmla="*/ 250 h 10000"/>
                <a:gd name="connsiteX70" fmla="*/ 2084 w 9913"/>
                <a:gd name="connsiteY70" fmla="*/ 875 h 10000"/>
                <a:gd name="connsiteX71" fmla="*/ 3169 w 9913"/>
                <a:gd name="connsiteY71" fmla="*/ 875 h 10000"/>
                <a:gd name="connsiteX72" fmla="*/ 3247 w 9913"/>
                <a:gd name="connsiteY72" fmla="*/ 1250 h 10000"/>
                <a:gd name="connsiteX73" fmla="*/ 4021 w 9913"/>
                <a:gd name="connsiteY73" fmla="*/ 1375 h 10000"/>
                <a:gd name="connsiteX74" fmla="*/ 4176 w 9913"/>
                <a:gd name="connsiteY74" fmla="*/ 250 h 10000"/>
                <a:gd name="connsiteX75" fmla="*/ 4642 w 9913"/>
                <a:gd name="connsiteY75" fmla="*/ 125 h 10000"/>
                <a:gd name="connsiteX0" fmla="*/ 4614 w 9931"/>
                <a:gd name="connsiteY0" fmla="*/ 125 h 10000"/>
                <a:gd name="connsiteX1" fmla="*/ 4926 w 9931"/>
                <a:gd name="connsiteY1" fmla="*/ 375 h 10000"/>
                <a:gd name="connsiteX2" fmla="*/ 5159 w 9931"/>
                <a:gd name="connsiteY2" fmla="*/ 250 h 10000"/>
                <a:gd name="connsiteX3" fmla="*/ 5317 w 9931"/>
                <a:gd name="connsiteY3" fmla="*/ 0 h 10000"/>
                <a:gd name="connsiteX4" fmla="*/ 5630 w 9931"/>
                <a:gd name="connsiteY4" fmla="*/ 0 h 10000"/>
                <a:gd name="connsiteX5" fmla="*/ 6255 w 9931"/>
                <a:gd name="connsiteY5" fmla="*/ 0 h 10000"/>
                <a:gd name="connsiteX6" fmla="*/ 6412 w 9931"/>
                <a:gd name="connsiteY6" fmla="*/ 625 h 10000"/>
                <a:gd name="connsiteX7" fmla="*/ 6334 w 9931"/>
                <a:gd name="connsiteY7" fmla="*/ 1375 h 10000"/>
                <a:gd name="connsiteX8" fmla="*/ 7038 w 9931"/>
                <a:gd name="connsiteY8" fmla="*/ 1625 h 10000"/>
                <a:gd name="connsiteX9" fmla="*/ 7192 w 9931"/>
                <a:gd name="connsiteY9" fmla="*/ 2500 h 10000"/>
                <a:gd name="connsiteX10" fmla="*/ 8445 w 9931"/>
                <a:gd name="connsiteY10" fmla="*/ 2625 h 10000"/>
                <a:gd name="connsiteX11" fmla="*/ 8524 w 9931"/>
                <a:gd name="connsiteY11" fmla="*/ 3000 h 10000"/>
                <a:gd name="connsiteX12" fmla="*/ 9307 w 9931"/>
                <a:gd name="connsiteY12" fmla="*/ 3000 h 10000"/>
                <a:gd name="connsiteX13" fmla="*/ 9931 w 9931"/>
                <a:gd name="connsiteY13" fmla="*/ 3625 h 10000"/>
                <a:gd name="connsiteX14" fmla="*/ 9931 w 9931"/>
                <a:gd name="connsiteY14" fmla="*/ 4875 h 10000"/>
                <a:gd name="connsiteX15" fmla="*/ 9852 w 9931"/>
                <a:gd name="connsiteY15" fmla="*/ 5625 h 10000"/>
                <a:gd name="connsiteX16" fmla="*/ 9228 w 9931"/>
                <a:gd name="connsiteY16" fmla="*/ 5875 h 10000"/>
                <a:gd name="connsiteX17" fmla="*/ 8837 w 9931"/>
                <a:gd name="connsiteY17" fmla="*/ 6125 h 10000"/>
                <a:gd name="connsiteX18" fmla="*/ 8759 w 9931"/>
                <a:gd name="connsiteY18" fmla="*/ 6625 h 10000"/>
                <a:gd name="connsiteX19" fmla="*/ 8212 w 9931"/>
                <a:gd name="connsiteY19" fmla="*/ 7000 h 10000"/>
                <a:gd name="connsiteX20" fmla="*/ 7506 w 9931"/>
                <a:gd name="connsiteY20" fmla="*/ 7250 h 10000"/>
                <a:gd name="connsiteX21" fmla="*/ 6881 w 9931"/>
                <a:gd name="connsiteY21" fmla="*/ 7750 h 10000"/>
                <a:gd name="connsiteX22" fmla="*/ 6255 w 9931"/>
                <a:gd name="connsiteY22" fmla="*/ 8000 h 10000"/>
                <a:gd name="connsiteX23" fmla="*/ 6176 w 9931"/>
                <a:gd name="connsiteY23" fmla="*/ 8250 h 10000"/>
                <a:gd name="connsiteX24" fmla="*/ 6568 w 9931"/>
                <a:gd name="connsiteY24" fmla="*/ 8375 h 10000"/>
                <a:gd name="connsiteX25" fmla="*/ 6803 w 9931"/>
                <a:gd name="connsiteY25" fmla="*/ 8750 h 10000"/>
                <a:gd name="connsiteX26" fmla="*/ 6959 w 9931"/>
                <a:gd name="connsiteY26" fmla="*/ 8875 h 10000"/>
                <a:gd name="connsiteX27" fmla="*/ 7192 w 9931"/>
                <a:gd name="connsiteY27" fmla="*/ 9000 h 10000"/>
                <a:gd name="connsiteX28" fmla="*/ 7820 w 9931"/>
                <a:gd name="connsiteY28" fmla="*/ 8875 h 10000"/>
                <a:gd name="connsiteX29" fmla="*/ 8054 w 9931"/>
                <a:gd name="connsiteY29" fmla="*/ 9000 h 10000"/>
                <a:gd name="connsiteX30" fmla="*/ 8132 w 9931"/>
                <a:gd name="connsiteY30" fmla="*/ 9375 h 10000"/>
                <a:gd name="connsiteX31" fmla="*/ 7896 w 9931"/>
                <a:gd name="connsiteY31" fmla="*/ 9375 h 10000"/>
                <a:gd name="connsiteX32" fmla="*/ 7351 w 9931"/>
                <a:gd name="connsiteY32" fmla="*/ 9375 h 10000"/>
                <a:gd name="connsiteX33" fmla="*/ 6959 w 9931"/>
                <a:gd name="connsiteY33" fmla="*/ 9375 h 10000"/>
                <a:gd name="connsiteX34" fmla="*/ 6646 w 9931"/>
                <a:gd name="connsiteY34" fmla="*/ 9625 h 10000"/>
                <a:gd name="connsiteX35" fmla="*/ 6334 w 9931"/>
                <a:gd name="connsiteY35" fmla="*/ 10000 h 10000"/>
                <a:gd name="connsiteX36" fmla="*/ 5943 w 9931"/>
                <a:gd name="connsiteY36" fmla="*/ 10000 h 10000"/>
                <a:gd name="connsiteX37" fmla="*/ 5943 w 9931"/>
                <a:gd name="connsiteY37" fmla="*/ 9500 h 10000"/>
                <a:gd name="connsiteX38" fmla="*/ 5786 w 9931"/>
                <a:gd name="connsiteY38" fmla="*/ 9125 h 10000"/>
                <a:gd name="connsiteX39" fmla="*/ 5396 w 9931"/>
                <a:gd name="connsiteY39" fmla="*/ 8750 h 10000"/>
                <a:gd name="connsiteX40" fmla="*/ 5630 w 9931"/>
                <a:gd name="connsiteY40" fmla="*/ 8500 h 10000"/>
                <a:gd name="connsiteX41" fmla="*/ 5943 w 9931"/>
                <a:gd name="connsiteY41" fmla="*/ 8250 h 10000"/>
                <a:gd name="connsiteX42" fmla="*/ 5943 w 9931"/>
                <a:gd name="connsiteY42" fmla="*/ 8000 h 10000"/>
                <a:gd name="connsiteX43" fmla="*/ 5082 w 9931"/>
                <a:gd name="connsiteY43" fmla="*/ 8000 h 10000"/>
                <a:gd name="connsiteX44" fmla="*/ 4926 w 9931"/>
                <a:gd name="connsiteY44" fmla="*/ 7250 h 10000"/>
                <a:gd name="connsiteX45" fmla="*/ 4456 w 9931"/>
                <a:gd name="connsiteY45" fmla="*/ 7250 h 10000"/>
                <a:gd name="connsiteX46" fmla="*/ 4144 w 9931"/>
                <a:gd name="connsiteY46" fmla="*/ 7375 h 10000"/>
                <a:gd name="connsiteX47" fmla="*/ 4144 w 9931"/>
                <a:gd name="connsiteY47" fmla="*/ 7875 h 10000"/>
                <a:gd name="connsiteX48" fmla="*/ 3675 w 9931"/>
                <a:gd name="connsiteY48" fmla="*/ 8375 h 10000"/>
                <a:gd name="connsiteX49" fmla="*/ 3442 w 9931"/>
                <a:gd name="connsiteY49" fmla="*/ 9125 h 10000"/>
                <a:gd name="connsiteX50" fmla="*/ 3206 w 9931"/>
                <a:gd name="connsiteY50" fmla="*/ 8750 h 10000"/>
                <a:gd name="connsiteX51" fmla="*/ 3050 w 9931"/>
                <a:gd name="connsiteY51" fmla="*/ 9000 h 10000"/>
                <a:gd name="connsiteX52" fmla="*/ 2658 w 9931"/>
                <a:gd name="connsiteY52" fmla="*/ 8875 h 10000"/>
                <a:gd name="connsiteX53" fmla="*/ 2658 w 9931"/>
                <a:gd name="connsiteY53" fmla="*/ 8750 h 10000"/>
                <a:gd name="connsiteX54" fmla="*/ 3050 w 9931"/>
                <a:gd name="connsiteY54" fmla="*/ 8000 h 10000"/>
                <a:gd name="connsiteX55" fmla="*/ 3050 w 9931"/>
                <a:gd name="connsiteY55" fmla="*/ 7500 h 10000"/>
                <a:gd name="connsiteX56" fmla="*/ 3755 w 9931"/>
                <a:gd name="connsiteY56" fmla="*/ 7625 h 10000"/>
                <a:gd name="connsiteX57" fmla="*/ 3910 w 9931"/>
                <a:gd name="connsiteY57" fmla="*/ 7250 h 10000"/>
                <a:gd name="connsiteX58" fmla="*/ 3755 w 9931"/>
                <a:gd name="connsiteY58" fmla="*/ 6750 h 10000"/>
                <a:gd name="connsiteX59" fmla="*/ 3362 w 9931"/>
                <a:gd name="connsiteY59" fmla="*/ 6375 h 10000"/>
                <a:gd name="connsiteX60" fmla="*/ 3050 w 9931"/>
                <a:gd name="connsiteY60" fmla="*/ 5375 h 10000"/>
                <a:gd name="connsiteX61" fmla="*/ 2581 w 9931"/>
                <a:gd name="connsiteY61" fmla="*/ 5125 h 10000"/>
                <a:gd name="connsiteX62" fmla="*/ 2190 w 9931"/>
                <a:gd name="connsiteY62" fmla="*/ 5000 h 10000"/>
                <a:gd name="connsiteX63" fmla="*/ 2033 w 9931"/>
                <a:gd name="connsiteY63" fmla="*/ 5000 h 10000"/>
                <a:gd name="connsiteX64" fmla="*/ 1877 w 9931"/>
                <a:gd name="connsiteY64" fmla="*/ 5250 h 10000"/>
                <a:gd name="connsiteX65" fmla="*/ 1409 w 9931"/>
                <a:gd name="connsiteY65" fmla="*/ 5250 h 10000"/>
                <a:gd name="connsiteX66" fmla="*/ 1251 w 9931"/>
                <a:gd name="connsiteY66" fmla="*/ 5750 h 10000"/>
                <a:gd name="connsiteX67" fmla="*/ 468 w 9931"/>
                <a:gd name="connsiteY67" fmla="*/ 5750 h 10000"/>
                <a:gd name="connsiteX68" fmla="*/ 0 w 9931"/>
                <a:gd name="connsiteY68" fmla="*/ 5375 h 10000"/>
                <a:gd name="connsiteX69" fmla="*/ 2033 w 9931"/>
                <a:gd name="connsiteY69" fmla="*/ 875 h 10000"/>
                <a:gd name="connsiteX70" fmla="*/ 3128 w 9931"/>
                <a:gd name="connsiteY70" fmla="*/ 875 h 10000"/>
                <a:gd name="connsiteX71" fmla="*/ 3206 w 9931"/>
                <a:gd name="connsiteY71" fmla="*/ 1250 h 10000"/>
                <a:gd name="connsiteX72" fmla="*/ 3987 w 9931"/>
                <a:gd name="connsiteY72" fmla="*/ 1375 h 10000"/>
                <a:gd name="connsiteX73" fmla="*/ 4144 w 9931"/>
                <a:gd name="connsiteY73" fmla="*/ 250 h 10000"/>
                <a:gd name="connsiteX74" fmla="*/ 4614 w 9931"/>
                <a:gd name="connsiteY74" fmla="*/ 125 h 10000"/>
                <a:gd name="connsiteX0" fmla="*/ 4646 w 10000"/>
                <a:gd name="connsiteY0" fmla="*/ 12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69" fmla="*/ 3150 w 10000"/>
                <a:gd name="connsiteY69" fmla="*/ 875 h 10000"/>
                <a:gd name="connsiteX70" fmla="*/ 3228 w 10000"/>
                <a:gd name="connsiteY70" fmla="*/ 1250 h 10000"/>
                <a:gd name="connsiteX71" fmla="*/ 4015 w 10000"/>
                <a:gd name="connsiteY71" fmla="*/ 1375 h 10000"/>
                <a:gd name="connsiteX72" fmla="*/ 4173 w 10000"/>
                <a:gd name="connsiteY72" fmla="*/ 250 h 10000"/>
                <a:gd name="connsiteX73" fmla="*/ 4646 w 10000"/>
                <a:gd name="connsiteY73" fmla="*/ 125 h 10000"/>
                <a:gd name="connsiteX0" fmla="*/ 4646 w 10000"/>
                <a:gd name="connsiteY0" fmla="*/ 12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69" fmla="*/ 3228 w 10000"/>
                <a:gd name="connsiteY69" fmla="*/ 1250 h 10000"/>
                <a:gd name="connsiteX70" fmla="*/ 4015 w 10000"/>
                <a:gd name="connsiteY70" fmla="*/ 1375 h 10000"/>
                <a:gd name="connsiteX71" fmla="*/ 4173 w 10000"/>
                <a:gd name="connsiteY71" fmla="*/ 250 h 10000"/>
                <a:gd name="connsiteX72" fmla="*/ 4646 w 10000"/>
                <a:gd name="connsiteY72" fmla="*/ 125 h 10000"/>
                <a:gd name="connsiteX0" fmla="*/ 4646 w 10000"/>
                <a:gd name="connsiteY0" fmla="*/ 12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69" fmla="*/ 4015 w 10000"/>
                <a:gd name="connsiteY69" fmla="*/ 1375 h 10000"/>
                <a:gd name="connsiteX70" fmla="*/ 4173 w 10000"/>
                <a:gd name="connsiteY70" fmla="*/ 250 h 10000"/>
                <a:gd name="connsiteX71" fmla="*/ 4646 w 10000"/>
                <a:gd name="connsiteY71" fmla="*/ 125 h 10000"/>
                <a:gd name="connsiteX0" fmla="*/ 4646 w 10000"/>
                <a:gd name="connsiteY0" fmla="*/ 12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69" fmla="*/ 4173 w 10000"/>
                <a:gd name="connsiteY69" fmla="*/ 250 h 10000"/>
                <a:gd name="connsiteX70" fmla="*/ 4646 w 10000"/>
                <a:gd name="connsiteY70" fmla="*/ 125 h 10000"/>
                <a:gd name="connsiteX0" fmla="*/ 4646 w 10000"/>
                <a:gd name="connsiteY0" fmla="*/ 12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69" fmla="*/ 4646 w 10000"/>
                <a:gd name="connsiteY69" fmla="*/ 125 h 10000"/>
                <a:gd name="connsiteX0" fmla="*/ 0 w 10000"/>
                <a:gd name="connsiteY0" fmla="*/ 5375 h 10000"/>
                <a:gd name="connsiteX1" fmla="*/ 4960 w 10000"/>
                <a:gd name="connsiteY1" fmla="*/ 375 h 10000"/>
                <a:gd name="connsiteX2" fmla="*/ 5195 w 10000"/>
                <a:gd name="connsiteY2" fmla="*/ 250 h 10000"/>
                <a:gd name="connsiteX3" fmla="*/ 5354 w 10000"/>
                <a:gd name="connsiteY3" fmla="*/ 0 h 10000"/>
                <a:gd name="connsiteX4" fmla="*/ 5669 w 10000"/>
                <a:gd name="connsiteY4" fmla="*/ 0 h 10000"/>
                <a:gd name="connsiteX5" fmla="*/ 6298 w 10000"/>
                <a:gd name="connsiteY5" fmla="*/ 0 h 10000"/>
                <a:gd name="connsiteX6" fmla="*/ 6457 w 10000"/>
                <a:gd name="connsiteY6" fmla="*/ 625 h 10000"/>
                <a:gd name="connsiteX7" fmla="*/ 6378 w 10000"/>
                <a:gd name="connsiteY7" fmla="*/ 1375 h 10000"/>
                <a:gd name="connsiteX8" fmla="*/ 7087 w 10000"/>
                <a:gd name="connsiteY8" fmla="*/ 1625 h 10000"/>
                <a:gd name="connsiteX9" fmla="*/ 7242 w 10000"/>
                <a:gd name="connsiteY9" fmla="*/ 2500 h 10000"/>
                <a:gd name="connsiteX10" fmla="*/ 8504 w 10000"/>
                <a:gd name="connsiteY10" fmla="*/ 2625 h 10000"/>
                <a:gd name="connsiteX11" fmla="*/ 8583 w 10000"/>
                <a:gd name="connsiteY11" fmla="*/ 3000 h 10000"/>
                <a:gd name="connsiteX12" fmla="*/ 9372 w 10000"/>
                <a:gd name="connsiteY12" fmla="*/ 3000 h 10000"/>
                <a:gd name="connsiteX13" fmla="*/ 10000 w 10000"/>
                <a:gd name="connsiteY13" fmla="*/ 3625 h 10000"/>
                <a:gd name="connsiteX14" fmla="*/ 10000 w 10000"/>
                <a:gd name="connsiteY14" fmla="*/ 4875 h 10000"/>
                <a:gd name="connsiteX15" fmla="*/ 9920 w 10000"/>
                <a:gd name="connsiteY15" fmla="*/ 5625 h 10000"/>
                <a:gd name="connsiteX16" fmla="*/ 9292 w 10000"/>
                <a:gd name="connsiteY16" fmla="*/ 5875 h 10000"/>
                <a:gd name="connsiteX17" fmla="*/ 8898 w 10000"/>
                <a:gd name="connsiteY17" fmla="*/ 6125 h 10000"/>
                <a:gd name="connsiteX18" fmla="*/ 8820 w 10000"/>
                <a:gd name="connsiteY18" fmla="*/ 6625 h 10000"/>
                <a:gd name="connsiteX19" fmla="*/ 8269 w 10000"/>
                <a:gd name="connsiteY19" fmla="*/ 7000 h 10000"/>
                <a:gd name="connsiteX20" fmla="*/ 7558 w 10000"/>
                <a:gd name="connsiteY20" fmla="*/ 7250 h 10000"/>
                <a:gd name="connsiteX21" fmla="*/ 6929 w 10000"/>
                <a:gd name="connsiteY21" fmla="*/ 7750 h 10000"/>
                <a:gd name="connsiteX22" fmla="*/ 6298 w 10000"/>
                <a:gd name="connsiteY22" fmla="*/ 8000 h 10000"/>
                <a:gd name="connsiteX23" fmla="*/ 6219 w 10000"/>
                <a:gd name="connsiteY23" fmla="*/ 8250 h 10000"/>
                <a:gd name="connsiteX24" fmla="*/ 6614 w 10000"/>
                <a:gd name="connsiteY24" fmla="*/ 8375 h 10000"/>
                <a:gd name="connsiteX25" fmla="*/ 6850 w 10000"/>
                <a:gd name="connsiteY25" fmla="*/ 8750 h 10000"/>
                <a:gd name="connsiteX26" fmla="*/ 7007 w 10000"/>
                <a:gd name="connsiteY26" fmla="*/ 8875 h 10000"/>
                <a:gd name="connsiteX27" fmla="*/ 7242 w 10000"/>
                <a:gd name="connsiteY27" fmla="*/ 9000 h 10000"/>
                <a:gd name="connsiteX28" fmla="*/ 7874 w 10000"/>
                <a:gd name="connsiteY28" fmla="*/ 8875 h 10000"/>
                <a:gd name="connsiteX29" fmla="*/ 8110 w 10000"/>
                <a:gd name="connsiteY29" fmla="*/ 9000 h 10000"/>
                <a:gd name="connsiteX30" fmla="*/ 8189 w 10000"/>
                <a:gd name="connsiteY30" fmla="*/ 9375 h 10000"/>
                <a:gd name="connsiteX31" fmla="*/ 7951 w 10000"/>
                <a:gd name="connsiteY31" fmla="*/ 9375 h 10000"/>
                <a:gd name="connsiteX32" fmla="*/ 7402 w 10000"/>
                <a:gd name="connsiteY32" fmla="*/ 9375 h 10000"/>
                <a:gd name="connsiteX33" fmla="*/ 7007 w 10000"/>
                <a:gd name="connsiteY33" fmla="*/ 9375 h 10000"/>
                <a:gd name="connsiteX34" fmla="*/ 6692 w 10000"/>
                <a:gd name="connsiteY34" fmla="*/ 9625 h 10000"/>
                <a:gd name="connsiteX35" fmla="*/ 6378 w 10000"/>
                <a:gd name="connsiteY35" fmla="*/ 10000 h 10000"/>
                <a:gd name="connsiteX36" fmla="*/ 5984 w 10000"/>
                <a:gd name="connsiteY36" fmla="*/ 10000 h 10000"/>
                <a:gd name="connsiteX37" fmla="*/ 5984 w 10000"/>
                <a:gd name="connsiteY37" fmla="*/ 9500 h 10000"/>
                <a:gd name="connsiteX38" fmla="*/ 5826 w 10000"/>
                <a:gd name="connsiteY38" fmla="*/ 9125 h 10000"/>
                <a:gd name="connsiteX39" fmla="*/ 5433 w 10000"/>
                <a:gd name="connsiteY39" fmla="*/ 8750 h 10000"/>
                <a:gd name="connsiteX40" fmla="*/ 5669 w 10000"/>
                <a:gd name="connsiteY40" fmla="*/ 8500 h 10000"/>
                <a:gd name="connsiteX41" fmla="*/ 5984 w 10000"/>
                <a:gd name="connsiteY41" fmla="*/ 8250 h 10000"/>
                <a:gd name="connsiteX42" fmla="*/ 5984 w 10000"/>
                <a:gd name="connsiteY42" fmla="*/ 8000 h 10000"/>
                <a:gd name="connsiteX43" fmla="*/ 5117 w 10000"/>
                <a:gd name="connsiteY43" fmla="*/ 8000 h 10000"/>
                <a:gd name="connsiteX44" fmla="*/ 4960 w 10000"/>
                <a:gd name="connsiteY44" fmla="*/ 7250 h 10000"/>
                <a:gd name="connsiteX45" fmla="*/ 4487 w 10000"/>
                <a:gd name="connsiteY45" fmla="*/ 7250 h 10000"/>
                <a:gd name="connsiteX46" fmla="*/ 4173 w 10000"/>
                <a:gd name="connsiteY46" fmla="*/ 7375 h 10000"/>
                <a:gd name="connsiteX47" fmla="*/ 4173 w 10000"/>
                <a:gd name="connsiteY47" fmla="*/ 7875 h 10000"/>
                <a:gd name="connsiteX48" fmla="*/ 3701 w 10000"/>
                <a:gd name="connsiteY48" fmla="*/ 8375 h 10000"/>
                <a:gd name="connsiteX49" fmla="*/ 3466 w 10000"/>
                <a:gd name="connsiteY49" fmla="*/ 9125 h 10000"/>
                <a:gd name="connsiteX50" fmla="*/ 3228 w 10000"/>
                <a:gd name="connsiteY50" fmla="*/ 8750 h 10000"/>
                <a:gd name="connsiteX51" fmla="*/ 3071 w 10000"/>
                <a:gd name="connsiteY51" fmla="*/ 9000 h 10000"/>
                <a:gd name="connsiteX52" fmla="*/ 2676 w 10000"/>
                <a:gd name="connsiteY52" fmla="*/ 8875 h 10000"/>
                <a:gd name="connsiteX53" fmla="*/ 2676 w 10000"/>
                <a:gd name="connsiteY53" fmla="*/ 8750 h 10000"/>
                <a:gd name="connsiteX54" fmla="*/ 3071 w 10000"/>
                <a:gd name="connsiteY54" fmla="*/ 8000 h 10000"/>
                <a:gd name="connsiteX55" fmla="*/ 3071 w 10000"/>
                <a:gd name="connsiteY55" fmla="*/ 7500 h 10000"/>
                <a:gd name="connsiteX56" fmla="*/ 3781 w 10000"/>
                <a:gd name="connsiteY56" fmla="*/ 7625 h 10000"/>
                <a:gd name="connsiteX57" fmla="*/ 3937 w 10000"/>
                <a:gd name="connsiteY57" fmla="*/ 7250 h 10000"/>
                <a:gd name="connsiteX58" fmla="*/ 3781 w 10000"/>
                <a:gd name="connsiteY58" fmla="*/ 6750 h 10000"/>
                <a:gd name="connsiteX59" fmla="*/ 3385 w 10000"/>
                <a:gd name="connsiteY59" fmla="*/ 6375 h 10000"/>
                <a:gd name="connsiteX60" fmla="*/ 3071 w 10000"/>
                <a:gd name="connsiteY60" fmla="*/ 5375 h 10000"/>
                <a:gd name="connsiteX61" fmla="*/ 2599 w 10000"/>
                <a:gd name="connsiteY61" fmla="*/ 5125 h 10000"/>
                <a:gd name="connsiteX62" fmla="*/ 2205 w 10000"/>
                <a:gd name="connsiteY62" fmla="*/ 5000 h 10000"/>
                <a:gd name="connsiteX63" fmla="*/ 2047 w 10000"/>
                <a:gd name="connsiteY63" fmla="*/ 5000 h 10000"/>
                <a:gd name="connsiteX64" fmla="*/ 1890 w 10000"/>
                <a:gd name="connsiteY64" fmla="*/ 5250 h 10000"/>
                <a:gd name="connsiteX65" fmla="*/ 1419 w 10000"/>
                <a:gd name="connsiteY65" fmla="*/ 5250 h 10000"/>
                <a:gd name="connsiteX66" fmla="*/ 1260 w 10000"/>
                <a:gd name="connsiteY66" fmla="*/ 5750 h 10000"/>
                <a:gd name="connsiteX67" fmla="*/ 471 w 10000"/>
                <a:gd name="connsiteY67" fmla="*/ 5750 h 10000"/>
                <a:gd name="connsiteX68" fmla="*/ 0 w 10000"/>
                <a:gd name="connsiteY68" fmla="*/ 5375 h 10000"/>
                <a:gd name="connsiteX0" fmla="*/ 0 w 10000"/>
                <a:gd name="connsiteY0" fmla="*/ 5375 h 10000"/>
                <a:gd name="connsiteX1" fmla="*/ 5195 w 10000"/>
                <a:gd name="connsiteY1" fmla="*/ 250 h 10000"/>
                <a:gd name="connsiteX2" fmla="*/ 5354 w 10000"/>
                <a:gd name="connsiteY2" fmla="*/ 0 h 10000"/>
                <a:gd name="connsiteX3" fmla="*/ 5669 w 10000"/>
                <a:gd name="connsiteY3" fmla="*/ 0 h 10000"/>
                <a:gd name="connsiteX4" fmla="*/ 6298 w 10000"/>
                <a:gd name="connsiteY4" fmla="*/ 0 h 10000"/>
                <a:gd name="connsiteX5" fmla="*/ 6457 w 10000"/>
                <a:gd name="connsiteY5" fmla="*/ 625 h 10000"/>
                <a:gd name="connsiteX6" fmla="*/ 6378 w 10000"/>
                <a:gd name="connsiteY6" fmla="*/ 1375 h 10000"/>
                <a:gd name="connsiteX7" fmla="*/ 7087 w 10000"/>
                <a:gd name="connsiteY7" fmla="*/ 1625 h 10000"/>
                <a:gd name="connsiteX8" fmla="*/ 7242 w 10000"/>
                <a:gd name="connsiteY8" fmla="*/ 2500 h 10000"/>
                <a:gd name="connsiteX9" fmla="*/ 8504 w 10000"/>
                <a:gd name="connsiteY9" fmla="*/ 2625 h 10000"/>
                <a:gd name="connsiteX10" fmla="*/ 8583 w 10000"/>
                <a:gd name="connsiteY10" fmla="*/ 3000 h 10000"/>
                <a:gd name="connsiteX11" fmla="*/ 9372 w 10000"/>
                <a:gd name="connsiteY11" fmla="*/ 3000 h 10000"/>
                <a:gd name="connsiteX12" fmla="*/ 10000 w 10000"/>
                <a:gd name="connsiteY12" fmla="*/ 3625 h 10000"/>
                <a:gd name="connsiteX13" fmla="*/ 10000 w 10000"/>
                <a:gd name="connsiteY13" fmla="*/ 4875 h 10000"/>
                <a:gd name="connsiteX14" fmla="*/ 9920 w 10000"/>
                <a:gd name="connsiteY14" fmla="*/ 5625 h 10000"/>
                <a:gd name="connsiteX15" fmla="*/ 9292 w 10000"/>
                <a:gd name="connsiteY15" fmla="*/ 5875 h 10000"/>
                <a:gd name="connsiteX16" fmla="*/ 8898 w 10000"/>
                <a:gd name="connsiteY16" fmla="*/ 6125 h 10000"/>
                <a:gd name="connsiteX17" fmla="*/ 8820 w 10000"/>
                <a:gd name="connsiteY17" fmla="*/ 6625 h 10000"/>
                <a:gd name="connsiteX18" fmla="*/ 8269 w 10000"/>
                <a:gd name="connsiteY18" fmla="*/ 7000 h 10000"/>
                <a:gd name="connsiteX19" fmla="*/ 7558 w 10000"/>
                <a:gd name="connsiteY19" fmla="*/ 7250 h 10000"/>
                <a:gd name="connsiteX20" fmla="*/ 6929 w 10000"/>
                <a:gd name="connsiteY20" fmla="*/ 7750 h 10000"/>
                <a:gd name="connsiteX21" fmla="*/ 6298 w 10000"/>
                <a:gd name="connsiteY21" fmla="*/ 8000 h 10000"/>
                <a:gd name="connsiteX22" fmla="*/ 6219 w 10000"/>
                <a:gd name="connsiteY22" fmla="*/ 8250 h 10000"/>
                <a:gd name="connsiteX23" fmla="*/ 6614 w 10000"/>
                <a:gd name="connsiteY23" fmla="*/ 8375 h 10000"/>
                <a:gd name="connsiteX24" fmla="*/ 6850 w 10000"/>
                <a:gd name="connsiteY24" fmla="*/ 8750 h 10000"/>
                <a:gd name="connsiteX25" fmla="*/ 7007 w 10000"/>
                <a:gd name="connsiteY25" fmla="*/ 8875 h 10000"/>
                <a:gd name="connsiteX26" fmla="*/ 7242 w 10000"/>
                <a:gd name="connsiteY26" fmla="*/ 9000 h 10000"/>
                <a:gd name="connsiteX27" fmla="*/ 7874 w 10000"/>
                <a:gd name="connsiteY27" fmla="*/ 8875 h 10000"/>
                <a:gd name="connsiteX28" fmla="*/ 8110 w 10000"/>
                <a:gd name="connsiteY28" fmla="*/ 9000 h 10000"/>
                <a:gd name="connsiteX29" fmla="*/ 8189 w 10000"/>
                <a:gd name="connsiteY29" fmla="*/ 9375 h 10000"/>
                <a:gd name="connsiteX30" fmla="*/ 7951 w 10000"/>
                <a:gd name="connsiteY30" fmla="*/ 9375 h 10000"/>
                <a:gd name="connsiteX31" fmla="*/ 7402 w 10000"/>
                <a:gd name="connsiteY31" fmla="*/ 9375 h 10000"/>
                <a:gd name="connsiteX32" fmla="*/ 7007 w 10000"/>
                <a:gd name="connsiteY32" fmla="*/ 9375 h 10000"/>
                <a:gd name="connsiteX33" fmla="*/ 6692 w 10000"/>
                <a:gd name="connsiteY33" fmla="*/ 9625 h 10000"/>
                <a:gd name="connsiteX34" fmla="*/ 6378 w 10000"/>
                <a:gd name="connsiteY34" fmla="*/ 10000 h 10000"/>
                <a:gd name="connsiteX35" fmla="*/ 5984 w 10000"/>
                <a:gd name="connsiteY35" fmla="*/ 10000 h 10000"/>
                <a:gd name="connsiteX36" fmla="*/ 5984 w 10000"/>
                <a:gd name="connsiteY36" fmla="*/ 9500 h 10000"/>
                <a:gd name="connsiteX37" fmla="*/ 5826 w 10000"/>
                <a:gd name="connsiteY37" fmla="*/ 9125 h 10000"/>
                <a:gd name="connsiteX38" fmla="*/ 5433 w 10000"/>
                <a:gd name="connsiteY38" fmla="*/ 8750 h 10000"/>
                <a:gd name="connsiteX39" fmla="*/ 5669 w 10000"/>
                <a:gd name="connsiteY39" fmla="*/ 8500 h 10000"/>
                <a:gd name="connsiteX40" fmla="*/ 5984 w 10000"/>
                <a:gd name="connsiteY40" fmla="*/ 8250 h 10000"/>
                <a:gd name="connsiteX41" fmla="*/ 5984 w 10000"/>
                <a:gd name="connsiteY41" fmla="*/ 8000 h 10000"/>
                <a:gd name="connsiteX42" fmla="*/ 5117 w 10000"/>
                <a:gd name="connsiteY42" fmla="*/ 8000 h 10000"/>
                <a:gd name="connsiteX43" fmla="*/ 4960 w 10000"/>
                <a:gd name="connsiteY43" fmla="*/ 7250 h 10000"/>
                <a:gd name="connsiteX44" fmla="*/ 4487 w 10000"/>
                <a:gd name="connsiteY44" fmla="*/ 7250 h 10000"/>
                <a:gd name="connsiteX45" fmla="*/ 4173 w 10000"/>
                <a:gd name="connsiteY45" fmla="*/ 7375 h 10000"/>
                <a:gd name="connsiteX46" fmla="*/ 4173 w 10000"/>
                <a:gd name="connsiteY46" fmla="*/ 7875 h 10000"/>
                <a:gd name="connsiteX47" fmla="*/ 3701 w 10000"/>
                <a:gd name="connsiteY47" fmla="*/ 8375 h 10000"/>
                <a:gd name="connsiteX48" fmla="*/ 3466 w 10000"/>
                <a:gd name="connsiteY48" fmla="*/ 9125 h 10000"/>
                <a:gd name="connsiteX49" fmla="*/ 3228 w 10000"/>
                <a:gd name="connsiteY49" fmla="*/ 8750 h 10000"/>
                <a:gd name="connsiteX50" fmla="*/ 3071 w 10000"/>
                <a:gd name="connsiteY50" fmla="*/ 9000 h 10000"/>
                <a:gd name="connsiteX51" fmla="*/ 2676 w 10000"/>
                <a:gd name="connsiteY51" fmla="*/ 8875 h 10000"/>
                <a:gd name="connsiteX52" fmla="*/ 2676 w 10000"/>
                <a:gd name="connsiteY52" fmla="*/ 8750 h 10000"/>
                <a:gd name="connsiteX53" fmla="*/ 3071 w 10000"/>
                <a:gd name="connsiteY53" fmla="*/ 8000 h 10000"/>
                <a:gd name="connsiteX54" fmla="*/ 3071 w 10000"/>
                <a:gd name="connsiteY54" fmla="*/ 7500 h 10000"/>
                <a:gd name="connsiteX55" fmla="*/ 3781 w 10000"/>
                <a:gd name="connsiteY55" fmla="*/ 7625 h 10000"/>
                <a:gd name="connsiteX56" fmla="*/ 3937 w 10000"/>
                <a:gd name="connsiteY56" fmla="*/ 7250 h 10000"/>
                <a:gd name="connsiteX57" fmla="*/ 3781 w 10000"/>
                <a:gd name="connsiteY57" fmla="*/ 6750 h 10000"/>
                <a:gd name="connsiteX58" fmla="*/ 3385 w 10000"/>
                <a:gd name="connsiteY58" fmla="*/ 6375 h 10000"/>
                <a:gd name="connsiteX59" fmla="*/ 3071 w 10000"/>
                <a:gd name="connsiteY59" fmla="*/ 5375 h 10000"/>
                <a:gd name="connsiteX60" fmla="*/ 2599 w 10000"/>
                <a:gd name="connsiteY60" fmla="*/ 5125 h 10000"/>
                <a:gd name="connsiteX61" fmla="*/ 2205 w 10000"/>
                <a:gd name="connsiteY61" fmla="*/ 5000 h 10000"/>
                <a:gd name="connsiteX62" fmla="*/ 2047 w 10000"/>
                <a:gd name="connsiteY62" fmla="*/ 5000 h 10000"/>
                <a:gd name="connsiteX63" fmla="*/ 1890 w 10000"/>
                <a:gd name="connsiteY63" fmla="*/ 5250 h 10000"/>
                <a:gd name="connsiteX64" fmla="*/ 1419 w 10000"/>
                <a:gd name="connsiteY64" fmla="*/ 5250 h 10000"/>
                <a:gd name="connsiteX65" fmla="*/ 1260 w 10000"/>
                <a:gd name="connsiteY65" fmla="*/ 5750 h 10000"/>
                <a:gd name="connsiteX66" fmla="*/ 471 w 10000"/>
                <a:gd name="connsiteY66" fmla="*/ 5750 h 10000"/>
                <a:gd name="connsiteX67" fmla="*/ 0 w 10000"/>
                <a:gd name="connsiteY67" fmla="*/ 5375 h 10000"/>
                <a:gd name="connsiteX0" fmla="*/ 0 w 10000"/>
                <a:gd name="connsiteY0" fmla="*/ 5375 h 10000"/>
                <a:gd name="connsiteX1" fmla="*/ 5354 w 10000"/>
                <a:gd name="connsiteY1" fmla="*/ 0 h 10000"/>
                <a:gd name="connsiteX2" fmla="*/ 5669 w 10000"/>
                <a:gd name="connsiteY2" fmla="*/ 0 h 10000"/>
                <a:gd name="connsiteX3" fmla="*/ 6298 w 10000"/>
                <a:gd name="connsiteY3" fmla="*/ 0 h 10000"/>
                <a:gd name="connsiteX4" fmla="*/ 6457 w 10000"/>
                <a:gd name="connsiteY4" fmla="*/ 625 h 10000"/>
                <a:gd name="connsiteX5" fmla="*/ 6378 w 10000"/>
                <a:gd name="connsiteY5" fmla="*/ 1375 h 10000"/>
                <a:gd name="connsiteX6" fmla="*/ 7087 w 10000"/>
                <a:gd name="connsiteY6" fmla="*/ 1625 h 10000"/>
                <a:gd name="connsiteX7" fmla="*/ 7242 w 10000"/>
                <a:gd name="connsiteY7" fmla="*/ 2500 h 10000"/>
                <a:gd name="connsiteX8" fmla="*/ 8504 w 10000"/>
                <a:gd name="connsiteY8" fmla="*/ 2625 h 10000"/>
                <a:gd name="connsiteX9" fmla="*/ 8583 w 10000"/>
                <a:gd name="connsiteY9" fmla="*/ 3000 h 10000"/>
                <a:gd name="connsiteX10" fmla="*/ 9372 w 10000"/>
                <a:gd name="connsiteY10" fmla="*/ 3000 h 10000"/>
                <a:gd name="connsiteX11" fmla="*/ 10000 w 10000"/>
                <a:gd name="connsiteY11" fmla="*/ 3625 h 10000"/>
                <a:gd name="connsiteX12" fmla="*/ 10000 w 10000"/>
                <a:gd name="connsiteY12" fmla="*/ 4875 h 10000"/>
                <a:gd name="connsiteX13" fmla="*/ 9920 w 10000"/>
                <a:gd name="connsiteY13" fmla="*/ 5625 h 10000"/>
                <a:gd name="connsiteX14" fmla="*/ 9292 w 10000"/>
                <a:gd name="connsiteY14" fmla="*/ 5875 h 10000"/>
                <a:gd name="connsiteX15" fmla="*/ 8898 w 10000"/>
                <a:gd name="connsiteY15" fmla="*/ 6125 h 10000"/>
                <a:gd name="connsiteX16" fmla="*/ 8820 w 10000"/>
                <a:gd name="connsiteY16" fmla="*/ 6625 h 10000"/>
                <a:gd name="connsiteX17" fmla="*/ 8269 w 10000"/>
                <a:gd name="connsiteY17" fmla="*/ 7000 h 10000"/>
                <a:gd name="connsiteX18" fmla="*/ 7558 w 10000"/>
                <a:gd name="connsiteY18" fmla="*/ 7250 h 10000"/>
                <a:gd name="connsiteX19" fmla="*/ 6929 w 10000"/>
                <a:gd name="connsiteY19" fmla="*/ 7750 h 10000"/>
                <a:gd name="connsiteX20" fmla="*/ 6298 w 10000"/>
                <a:gd name="connsiteY20" fmla="*/ 8000 h 10000"/>
                <a:gd name="connsiteX21" fmla="*/ 6219 w 10000"/>
                <a:gd name="connsiteY21" fmla="*/ 8250 h 10000"/>
                <a:gd name="connsiteX22" fmla="*/ 6614 w 10000"/>
                <a:gd name="connsiteY22" fmla="*/ 8375 h 10000"/>
                <a:gd name="connsiteX23" fmla="*/ 6850 w 10000"/>
                <a:gd name="connsiteY23" fmla="*/ 8750 h 10000"/>
                <a:gd name="connsiteX24" fmla="*/ 7007 w 10000"/>
                <a:gd name="connsiteY24" fmla="*/ 8875 h 10000"/>
                <a:gd name="connsiteX25" fmla="*/ 7242 w 10000"/>
                <a:gd name="connsiteY25" fmla="*/ 9000 h 10000"/>
                <a:gd name="connsiteX26" fmla="*/ 7874 w 10000"/>
                <a:gd name="connsiteY26" fmla="*/ 8875 h 10000"/>
                <a:gd name="connsiteX27" fmla="*/ 8110 w 10000"/>
                <a:gd name="connsiteY27" fmla="*/ 9000 h 10000"/>
                <a:gd name="connsiteX28" fmla="*/ 8189 w 10000"/>
                <a:gd name="connsiteY28" fmla="*/ 9375 h 10000"/>
                <a:gd name="connsiteX29" fmla="*/ 7951 w 10000"/>
                <a:gd name="connsiteY29" fmla="*/ 9375 h 10000"/>
                <a:gd name="connsiteX30" fmla="*/ 7402 w 10000"/>
                <a:gd name="connsiteY30" fmla="*/ 9375 h 10000"/>
                <a:gd name="connsiteX31" fmla="*/ 7007 w 10000"/>
                <a:gd name="connsiteY31" fmla="*/ 9375 h 10000"/>
                <a:gd name="connsiteX32" fmla="*/ 6692 w 10000"/>
                <a:gd name="connsiteY32" fmla="*/ 9625 h 10000"/>
                <a:gd name="connsiteX33" fmla="*/ 6378 w 10000"/>
                <a:gd name="connsiteY33" fmla="*/ 10000 h 10000"/>
                <a:gd name="connsiteX34" fmla="*/ 5984 w 10000"/>
                <a:gd name="connsiteY34" fmla="*/ 10000 h 10000"/>
                <a:gd name="connsiteX35" fmla="*/ 5984 w 10000"/>
                <a:gd name="connsiteY35" fmla="*/ 9500 h 10000"/>
                <a:gd name="connsiteX36" fmla="*/ 5826 w 10000"/>
                <a:gd name="connsiteY36" fmla="*/ 9125 h 10000"/>
                <a:gd name="connsiteX37" fmla="*/ 5433 w 10000"/>
                <a:gd name="connsiteY37" fmla="*/ 8750 h 10000"/>
                <a:gd name="connsiteX38" fmla="*/ 5669 w 10000"/>
                <a:gd name="connsiteY38" fmla="*/ 8500 h 10000"/>
                <a:gd name="connsiteX39" fmla="*/ 5984 w 10000"/>
                <a:gd name="connsiteY39" fmla="*/ 8250 h 10000"/>
                <a:gd name="connsiteX40" fmla="*/ 5984 w 10000"/>
                <a:gd name="connsiteY40" fmla="*/ 8000 h 10000"/>
                <a:gd name="connsiteX41" fmla="*/ 5117 w 10000"/>
                <a:gd name="connsiteY41" fmla="*/ 8000 h 10000"/>
                <a:gd name="connsiteX42" fmla="*/ 4960 w 10000"/>
                <a:gd name="connsiteY42" fmla="*/ 7250 h 10000"/>
                <a:gd name="connsiteX43" fmla="*/ 4487 w 10000"/>
                <a:gd name="connsiteY43" fmla="*/ 7250 h 10000"/>
                <a:gd name="connsiteX44" fmla="*/ 4173 w 10000"/>
                <a:gd name="connsiteY44" fmla="*/ 7375 h 10000"/>
                <a:gd name="connsiteX45" fmla="*/ 4173 w 10000"/>
                <a:gd name="connsiteY45" fmla="*/ 7875 h 10000"/>
                <a:gd name="connsiteX46" fmla="*/ 3701 w 10000"/>
                <a:gd name="connsiteY46" fmla="*/ 8375 h 10000"/>
                <a:gd name="connsiteX47" fmla="*/ 3466 w 10000"/>
                <a:gd name="connsiteY47" fmla="*/ 9125 h 10000"/>
                <a:gd name="connsiteX48" fmla="*/ 3228 w 10000"/>
                <a:gd name="connsiteY48" fmla="*/ 8750 h 10000"/>
                <a:gd name="connsiteX49" fmla="*/ 3071 w 10000"/>
                <a:gd name="connsiteY49" fmla="*/ 9000 h 10000"/>
                <a:gd name="connsiteX50" fmla="*/ 2676 w 10000"/>
                <a:gd name="connsiteY50" fmla="*/ 8875 h 10000"/>
                <a:gd name="connsiteX51" fmla="*/ 2676 w 10000"/>
                <a:gd name="connsiteY51" fmla="*/ 8750 h 10000"/>
                <a:gd name="connsiteX52" fmla="*/ 3071 w 10000"/>
                <a:gd name="connsiteY52" fmla="*/ 8000 h 10000"/>
                <a:gd name="connsiteX53" fmla="*/ 3071 w 10000"/>
                <a:gd name="connsiteY53" fmla="*/ 7500 h 10000"/>
                <a:gd name="connsiteX54" fmla="*/ 3781 w 10000"/>
                <a:gd name="connsiteY54" fmla="*/ 7625 h 10000"/>
                <a:gd name="connsiteX55" fmla="*/ 3937 w 10000"/>
                <a:gd name="connsiteY55" fmla="*/ 7250 h 10000"/>
                <a:gd name="connsiteX56" fmla="*/ 3781 w 10000"/>
                <a:gd name="connsiteY56" fmla="*/ 6750 h 10000"/>
                <a:gd name="connsiteX57" fmla="*/ 3385 w 10000"/>
                <a:gd name="connsiteY57" fmla="*/ 6375 h 10000"/>
                <a:gd name="connsiteX58" fmla="*/ 3071 w 10000"/>
                <a:gd name="connsiteY58" fmla="*/ 5375 h 10000"/>
                <a:gd name="connsiteX59" fmla="*/ 2599 w 10000"/>
                <a:gd name="connsiteY59" fmla="*/ 5125 h 10000"/>
                <a:gd name="connsiteX60" fmla="*/ 2205 w 10000"/>
                <a:gd name="connsiteY60" fmla="*/ 5000 h 10000"/>
                <a:gd name="connsiteX61" fmla="*/ 2047 w 10000"/>
                <a:gd name="connsiteY61" fmla="*/ 5000 h 10000"/>
                <a:gd name="connsiteX62" fmla="*/ 1890 w 10000"/>
                <a:gd name="connsiteY62" fmla="*/ 5250 h 10000"/>
                <a:gd name="connsiteX63" fmla="*/ 1419 w 10000"/>
                <a:gd name="connsiteY63" fmla="*/ 5250 h 10000"/>
                <a:gd name="connsiteX64" fmla="*/ 1260 w 10000"/>
                <a:gd name="connsiteY64" fmla="*/ 5750 h 10000"/>
                <a:gd name="connsiteX65" fmla="*/ 471 w 10000"/>
                <a:gd name="connsiteY65" fmla="*/ 5750 h 10000"/>
                <a:gd name="connsiteX66" fmla="*/ 0 w 10000"/>
                <a:gd name="connsiteY66" fmla="*/ 5375 h 10000"/>
                <a:gd name="connsiteX0" fmla="*/ 0 w 10000"/>
                <a:gd name="connsiteY0" fmla="*/ 5375 h 10000"/>
                <a:gd name="connsiteX1" fmla="*/ 5669 w 10000"/>
                <a:gd name="connsiteY1" fmla="*/ 0 h 10000"/>
                <a:gd name="connsiteX2" fmla="*/ 6298 w 10000"/>
                <a:gd name="connsiteY2" fmla="*/ 0 h 10000"/>
                <a:gd name="connsiteX3" fmla="*/ 6457 w 10000"/>
                <a:gd name="connsiteY3" fmla="*/ 625 h 10000"/>
                <a:gd name="connsiteX4" fmla="*/ 6378 w 10000"/>
                <a:gd name="connsiteY4" fmla="*/ 1375 h 10000"/>
                <a:gd name="connsiteX5" fmla="*/ 7087 w 10000"/>
                <a:gd name="connsiteY5" fmla="*/ 1625 h 10000"/>
                <a:gd name="connsiteX6" fmla="*/ 7242 w 10000"/>
                <a:gd name="connsiteY6" fmla="*/ 2500 h 10000"/>
                <a:gd name="connsiteX7" fmla="*/ 8504 w 10000"/>
                <a:gd name="connsiteY7" fmla="*/ 2625 h 10000"/>
                <a:gd name="connsiteX8" fmla="*/ 8583 w 10000"/>
                <a:gd name="connsiteY8" fmla="*/ 3000 h 10000"/>
                <a:gd name="connsiteX9" fmla="*/ 9372 w 10000"/>
                <a:gd name="connsiteY9" fmla="*/ 3000 h 10000"/>
                <a:gd name="connsiteX10" fmla="*/ 10000 w 10000"/>
                <a:gd name="connsiteY10" fmla="*/ 3625 h 10000"/>
                <a:gd name="connsiteX11" fmla="*/ 10000 w 10000"/>
                <a:gd name="connsiteY11" fmla="*/ 4875 h 10000"/>
                <a:gd name="connsiteX12" fmla="*/ 9920 w 10000"/>
                <a:gd name="connsiteY12" fmla="*/ 5625 h 10000"/>
                <a:gd name="connsiteX13" fmla="*/ 9292 w 10000"/>
                <a:gd name="connsiteY13" fmla="*/ 5875 h 10000"/>
                <a:gd name="connsiteX14" fmla="*/ 8898 w 10000"/>
                <a:gd name="connsiteY14" fmla="*/ 6125 h 10000"/>
                <a:gd name="connsiteX15" fmla="*/ 8820 w 10000"/>
                <a:gd name="connsiteY15" fmla="*/ 6625 h 10000"/>
                <a:gd name="connsiteX16" fmla="*/ 8269 w 10000"/>
                <a:gd name="connsiteY16" fmla="*/ 7000 h 10000"/>
                <a:gd name="connsiteX17" fmla="*/ 7558 w 10000"/>
                <a:gd name="connsiteY17" fmla="*/ 7250 h 10000"/>
                <a:gd name="connsiteX18" fmla="*/ 6929 w 10000"/>
                <a:gd name="connsiteY18" fmla="*/ 7750 h 10000"/>
                <a:gd name="connsiteX19" fmla="*/ 6298 w 10000"/>
                <a:gd name="connsiteY19" fmla="*/ 8000 h 10000"/>
                <a:gd name="connsiteX20" fmla="*/ 6219 w 10000"/>
                <a:gd name="connsiteY20" fmla="*/ 8250 h 10000"/>
                <a:gd name="connsiteX21" fmla="*/ 6614 w 10000"/>
                <a:gd name="connsiteY21" fmla="*/ 8375 h 10000"/>
                <a:gd name="connsiteX22" fmla="*/ 6850 w 10000"/>
                <a:gd name="connsiteY22" fmla="*/ 8750 h 10000"/>
                <a:gd name="connsiteX23" fmla="*/ 7007 w 10000"/>
                <a:gd name="connsiteY23" fmla="*/ 8875 h 10000"/>
                <a:gd name="connsiteX24" fmla="*/ 7242 w 10000"/>
                <a:gd name="connsiteY24" fmla="*/ 9000 h 10000"/>
                <a:gd name="connsiteX25" fmla="*/ 7874 w 10000"/>
                <a:gd name="connsiteY25" fmla="*/ 8875 h 10000"/>
                <a:gd name="connsiteX26" fmla="*/ 8110 w 10000"/>
                <a:gd name="connsiteY26" fmla="*/ 9000 h 10000"/>
                <a:gd name="connsiteX27" fmla="*/ 8189 w 10000"/>
                <a:gd name="connsiteY27" fmla="*/ 9375 h 10000"/>
                <a:gd name="connsiteX28" fmla="*/ 7951 w 10000"/>
                <a:gd name="connsiteY28" fmla="*/ 9375 h 10000"/>
                <a:gd name="connsiteX29" fmla="*/ 7402 w 10000"/>
                <a:gd name="connsiteY29" fmla="*/ 9375 h 10000"/>
                <a:gd name="connsiteX30" fmla="*/ 7007 w 10000"/>
                <a:gd name="connsiteY30" fmla="*/ 9375 h 10000"/>
                <a:gd name="connsiteX31" fmla="*/ 6692 w 10000"/>
                <a:gd name="connsiteY31" fmla="*/ 9625 h 10000"/>
                <a:gd name="connsiteX32" fmla="*/ 6378 w 10000"/>
                <a:gd name="connsiteY32" fmla="*/ 10000 h 10000"/>
                <a:gd name="connsiteX33" fmla="*/ 5984 w 10000"/>
                <a:gd name="connsiteY33" fmla="*/ 10000 h 10000"/>
                <a:gd name="connsiteX34" fmla="*/ 5984 w 10000"/>
                <a:gd name="connsiteY34" fmla="*/ 9500 h 10000"/>
                <a:gd name="connsiteX35" fmla="*/ 5826 w 10000"/>
                <a:gd name="connsiteY35" fmla="*/ 9125 h 10000"/>
                <a:gd name="connsiteX36" fmla="*/ 5433 w 10000"/>
                <a:gd name="connsiteY36" fmla="*/ 8750 h 10000"/>
                <a:gd name="connsiteX37" fmla="*/ 5669 w 10000"/>
                <a:gd name="connsiteY37" fmla="*/ 8500 h 10000"/>
                <a:gd name="connsiteX38" fmla="*/ 5984 w 10000"/>
                <a:gd name="connsiteY38" fmla="*/ 8250 h 10000"/>
                <a:gd name="connsiteX39" fmla="*/ 5984 w 10000"/>
                <a:gd name="connsiteY39" fmla="*/ 8000 h 10000"/>
                <a:gd name="connsiteX40" fmla="*/ 5117 w 10000"/>
                <a:gd name="connsiteY40" fmla="*/ 8000 h 10000"/>
                <a:gd name="connsiteX41" fmla="*/ 4960 w 10000"/>
                <a:gd name="connsiteY41" fmla="*/ 7250 h 10000"/>
                <a:gd name="connsiteX42" fmla="*/ 4487 w 10000"/>
                <a:gd name="connsiteY42" fmla="*/ 7250 h 10000"/>
                <a:gd name="connsiteX43" fmla="*/ 4173 w 10000"/>
                <a:gd name="connsiteY43" fmla="*/ 7375 h 10000"/>
                <a:gd name="connsiteX44" fmla="*/ 4173 w 10000"/>
                <a:gd name="connsiteY44" fmla="*/ 7875 h 10000"/>
                <a:gd name="connsiteX45" fmla="*/ 3701 w 10000"/>
                <a:gd name="connsiteY45" fmla="*/ 8375 h 10000"/>
                <a:gd name="connsiteX46" fmla="*/ 3466 w 10000"/>
                <a:gd name="connsiteY46" fmla="*/ 9125 h 10000"/>
                <a:gd name="connsiteX47" fmla="*/ 3228 w 10000"/>
                <a:gd name="connsiteY47" fmla="*/ 8750 h 10000"/>
                <a:gd name="connsiteX48" fmla="*/ 3071 w 10000"/>
                <a:gd name="connsiteY48" fmla="*/ 9000 h 10000"/>
                <a:gd name="connsiteX49" fmla="*/ 2676 w 10000"/>
                <a:gd name="connsiteY49" fmla="*/ 8875 h 10000"/>
                <a:gd name="connsiteX50" fmla="*/ 2676 w 10000"/>
                <a:gd name="connsiteY50" fmla="*/ 8750 h 10000"/>
                <a:gd name="connsiteX51" fmla="*/ 3071 w 10000"/>
                <a:gd name="connsiteY51" fmla="*/ 8000 h 10000"/>
                <a:gd name="connsiteX52" fmla="*/ 3071 w 10000"/>
                <a:gd name="connsiteY52" fmla="*/ 7500 h 10000"/>
                <a:gd name="connsiteX53" fmla="*/ 3781 w 10000"/>
                <a:gd name="connsiteY53" fmla="*/ 7625 h 10000"/>
                <a:gd name="connsiteX54" fmla="*/ 3937 w 10000"/>
                <a:gd name="connsiteY54" fmla="*/ 7250 h 10000"/>
                <a:gd name="connsiteX55" fmla="*/ 3781 w 10000"/>
                <a:gd name="connsiteY55" fmla="*/ 6750 h 10000"/>
                <a:gd name="connsiteX56" fmla="*/ 3385 w 10000"/>
                <a:gd name="connsiteY56" fmla="*/ 6375 h 10000"/>
                <a:gd name="connsiteX57" fmla="*/ 3071 w 10000"/>
                <a:gd name="connsiteY57" fmla="*/ 5375 h 10000"/>
                <a:gd name="connsiteX58" fmla="*/ 2599 w 10000"/>
                <a:gd name="connsiteY58" fmla="*/ 5125 h 10000"/>
                <a:gd name="connsiteX59" fmla="*/ 2205 w 10000"/>
                <a:gd name="connsiteY59" fmla="*/ 5000 h 10000"/>
                <a:gd name="connsiteX60" fmla="*/ 2047 w 10000"/>
                <a:gd name="connsiteY60" fmla="*/ 5000 h 10000"/>
                <a:gd name="connsiteX61" fmla="*/ 1890 w 10000"/>
                <a:gd name="connsiteY61" fmla="*/ 5250 h 10000"/>
                <a:gd name="connsiteX62" fmla="*/ 1419 w 10000"/>
                <a:gd name="connsiteY62" fmla="*/ 5250 h 10000"/>
                <a:gd name="connsiteX63" fmla="*/ 1260 w 10000"/>
                <a:gd name="connsiteY63" fmla="*/ 5750 h 10000"/>
                <a:gd name="connsiteX64" fmla="*/ 471 w 10000"/>
                <a:gd name="connsiteY64" fmla="*/ 5750 h 10000"/>
                <a:gd name="connsiteX65" fmla="*/ 0 w 10000"/>
                <a:gd name="connsiteY65" fmla="*/ 5375 h 10000"/>
                <a:gd name="connsiteX0" fmla="*/ 0 w 10000"/>
                <a:gd name="connsiteY0" fmla="*/ 5375 h 10000"/>
                <a:gd name="connsiteX1" fmla="*/ 6298 w 10000"/>
                <a:gd name="connsiteY1" fmla="*/ 0 h 10000"/>
                <a:gd name="connsiteX2" fmla="*/ 6457 w 10000"/>
                <a:gd name="connsiteY2" fmla="*/ 625 h 10000"/>
                <a:gd name="connsiteX3" fmla="*/ 6378 w 10000"/>
                <a:gd name="connsiteY3" fmla="*/ 1375 h 10000"/>
                <a:gd name="connsiteX4" fmla="*/ 7087 w 10000"/>
                <a:gd name="connsiteY4" fmla="*/ 1625 h 10000"/>
                <a:gd name="connsiteX5" fmla="*/ 7242 w 10000"/>
                <a:gd name="connsiteY5" fmla="*/ 2500 h 10000"/>
                <a:gd name="connsiteX6" fmla="*/ 8504 w 10000"/>
                <a:gd name="connsiteY6" fmla="*/ 2625 h 10000"/>
                <a:gd name="connsiteX7" fmla="*/ 8583 w 10000"/>
                <a:gd name="connsiteY7" fmla="*/ 3000 h 10000"/>
                <a:gd name="connsiteX8" fmla="*/ 9372 w 10000"/>
                <a:gd name="connsiteY8" fmla="*/ 3000 h 10000"/>
                <a:gd name="connsiteX9" fmla="*/ 10000 w 10000"/>
                <a:gd name="connsiteY9" fmla="*/ 3625 h 10000"/>
                <a:gd name="connsiteX10" fmla="*/ 10000 w 10000"/>
                <a:gd name="connsiteY10" fmla="*/ 4875 h 10000"/>
                <a:gd name="connsiteX11" fmla="*/ 9920 w 10000"/>
                <a:gd name="connsiteY11" fmla="*/ 5625 h 10000"/>
                <a:gd name="connsiteX12" fmla="*/ 9292 w 10000"/>
                <a:gd name="connsiteY12" fmla="*/ 5875 h 10000"/>
                <a:gd name="connsiteX13" fmla="*/ 8898 w 10000"/>
                <a:gd name="connsiteY13" fmla="*/ 6125 h 10000"/>
                <a:gd name="connsiteX14" fmla="*/ 8820 w 10000"/>
                <a:gd name="connsiteY14" fmla="*/ 6625 h 10000"/>
                <a:gd name="connsiteX15" fmla="*/ 8269 w 10000"/>
                <a:gd name="connsiteY15" fmla="*/ 7000 h 10000"/>
                <a:gd name="connsiteX16" fmla="*/ 7558 w 10000"/>
                <a:gd name="connsiteY16" fmla="*/ 7250 h 10000"/>
                <a:gd name="connsiteX17" fmla="*/ 6929 w 10000"/>
                <a:gd name="connsiteY17" fmla="*/ 7750 h 10000"/>
                <a:gd name="connsiteX18" fmla="*/ 6298 w 10000"/>
                <a:gd name="connsiteY18" fmla="*/ 8000 h 10000"/>
                <a:gd name="connsiteX19" fmla="*/ 6219 w 10000"/>
                <a:gd name="connsiteY19" fmla="*/ 8250 h 10000"/>
                <a:gd name="connsiteX20" fmla="*/ 6614 w 10000"/>
                <a:gd name="connsiteY20" fmla="*/ 8375 h 10000"/>
                <a:gd name="connsiteX21" fmla="*/ 6850 w 10000"/>
                <a:gd name="connsiteY21" fmla="*/ 8750 h 10000"/>
                <a:gd name="connsiteX22" fmla="*/ 7007 w 10000"/>
                <a:gd name="connsiteY22" fmla="*/ 8875 h 10000"/>
                <a:gd name="connsiteX23" fmla="*/ 7242 w 10000"/>
                <a:gd name="connsiteY23" fmla="*/ 9000 h 10000"/>
                <a:gd name="connsiteX24" fmla="*/ 7874 w 10000"/>
                <a:gd name="connsiteY24" fmla="*/ 8875 h 10000"/>
                <a:gd name="connsiteX25" fmla="*/ 8110 w 10000"/>
                <a:gd name="connsiteY25" fmla="*/ 9000 h 10000"/>
                <a:gd name="connsiteX26" fmla="*/ 8189 w 10000"/>
                <a:gd name="connsiteY26" fmla="*/ 9375 h 10000"/>
                <a:gd name="connsiteX27" fmla="*/ 7951 w 10000"/>
                <a:gd name="connsiteY27" fmla="*/ 9375 h 10000"/>
                <a:gd name="connsiteX28" fmla="*/ 7402 w 10000"/>
                <a:gd name="connsiteY28" fmla="*/ 9375 h 10000"/>
                <a:gd name="connsiteX29" fmla="*/ 7007 w 10000"/>
                <a:gd name="connsiteY29" fmla="*/ 9375 h 10000"/>
                <a:gd name="connsiteX30" fmla="*/ 6692 w 10000"/>
                <a:gd name="connsiteY30" fmla="*/ 9625 h 10000"/>
                <a:gd name="connsiteX31" fmla="*/ 6378 w 10000"/>
                <a:gd name="connsiteY31" fmla="*/ 10000 h 10000"/>
                <a:gd name="connsiteX32" fmla="*/ 5984 w 10000"/>
                <a:gd name="connsiteY32" fmla="*/ 10000 h 10000"/>
                <a:gd name="connsiteX33" fmla="*/ 5984 w 10000"/>
                <a:gd name="connsiteY33" fmla="*/ 9500 h 10000"/>
                <a:gd name="connsiteX34" fmla="*/ 5826 w 10000"/>
                <a:gd name="connsiteY34" fmla="*/ 9125 h 10000"/>
                <a:gd name="connsiteX35" fmla="*/ 5433 w 10000"/>
                <a:gd name="connsiteY35" fmla="*/ 8750 h 10000"/>
                <a:gd name="connsiteX36" fmla="*/ 5669 w 10000"/>
                <a:gd name="connsiteY36" fmla="*/ 8500 h 10000"/>
                <a:gd name="connsiteX37" fmla="*/ 5984 w 10000"/>
                <a:gd name="connsiteY37" fmla="*/ 8250 h 10000"/>
                <a:gd name="connsiteX38" fmla="*/ 5984 w 10000"/>
                <a:gd name="connsiteY38" fmla="*/ 8000 h 10000"/>
                <a:gd name="connsiteX39" fmla="*/ 5117 w 10000"/>
                <a:gd name="connsiteY39" fmla="*/ 8000 h 10000"/>
                <a:gd name="connsiteX40" fmla="*/ 4960 w 10000"/>
                <a:gd name="connsiteY40" fmla="*/ 7250 h 10000"/>
                <a:gd name="connsiteX41" fmla="*/ 4487 w 10000"/>
                <a:gd name="connsiteY41" fmla="*/ 7250 h 10000"/>
                <a:gd name="connsiteX42" fmla="*/ 4173 w 10000"/>
                <a:gd name="connsiteY42" fmla="*/ 7375 h 10000"/>
                <a:gd name="connsiteX43" fmla="*/ 4173 w 10000"/>
                <a:gd name="connsiteY43" fmla="*/ 7875 h 10000"/>
                <a:gd name="connsiteX44" fmla="*/ 3701 w 10000"/>
                <a:gd name="connsiteY44" fmla="*/ 8375 h 10000"/>
                <a:gd name="connsiteX45" fmla="*/ 3466 w 10000"/>
                <a:gd name="connsiteY45" fmla="*/ 9125 h 10000"/>
                <a:gd name="connsiteX46" fmla="*/ 3228 w 10000"/>
                <a:gd name="connsiteY46" fmla="*/ 8750 h 10000"/>
                <a:gd name="connsiteX47" fmla="*/ 3071 w 10000"/>
                <a:gd name="connsiteY47" fmla="*/ 9000 h 10000"/>
                <a:gd name="connsiteX48" fmla="*/ 2676 w 10000"/>
                <a:gd name="connsiteY48" fmla="*/ 8875 h 10000"/>
                <a:gd name="connsiteX49" fmla="*/ 2676 w 10000"/>
                <a:gd name="connsiteY49" fmla="*/ 8750 h 10000"/>
                <a:gd name="connsiteX50" fmla="*/ 3071 w 10000"/>
                <a:gd name="connsiteY50" fmla="*/ 8000 h 10000"/>
                <a:gd name="connsiteX51" fmla="*/ 3071 w 10000"/>
                <a:gd name="connsiteY51" fmla="*/ 7500 h 10000"/>
                <a:gd name="connsiteX52" fmla="*/ 3781 w 10000"/>
                <a:gd name="connsiteY52" fmla="*/ 7625 h 10000"/>
                <a:gd name="connsiteX53" fmla="*/ 3937 w 10000"/>
                <a:gd name="connsiteY53" fmla="*/ 7250 h 10000"/>
                <a:gd name="connsiteX54" fmla="*/ 3781 w 10000"/>
                <a:gd name="connsiteY54" fmla="*/ 6750 h 10000"/>
                <a:gd name="connsiteX55" fmla="*/ 3385 w 10000"/>
                <a:gd name="connsiteY55" fmla="*/ 6375 h 10000"/>
                <a:gd name="connsiteX56" fmla="*/ 3071 w 10000"/>
                <a:gd name="connsiteY56" fmla="*/ 5375 h 10000"/>
                <a:gd name="connsiteX57" fmla="*/ 2599 w 10000"/>
                <a:gd name="connsiteY57" fmla="*/ 5125 h 10000"/>
                <a:gd name="connsiteX58" fmla="*/ 2205 w 10000"/>
                <a:gd name="connsiteY58" fmla="*/ 5000 h 10000"/>
                <a:gd name="connsiteX59" fmla="*/ 2047 w 10000"/>
                <a:gd name="connsiteY59" fmla="*/ 5000 h 10000"/>
                <a:gd name="connsiteX60" fmla="*/ 1890 w 10000"/>
                <a:gd name="connsiteY60" fmla="*/ 5250 h 10000"/>
                <a:gd name="connsiteX61" fmla="*/ 1419 w 10000"/>
                <a:gd name="connsiteY61" fmla="*/ 5250 h 10000"/>
                <a:gd name="connsiteX62" fmla="*/ 1260 w 10000"/>
                <a:gd name="connsiteY62" fmla="*/ 5750 h 10000"/>
                <a:gd name="connsiteX63" fmla="*/ 471 w 10000"/>
                <a:gd name="connsiteY63" fmla="*/ 5750 h 10000"/>
                <a:gd name="connsiteX64" fmla="*/ 0 w 10000"/>
                <a:gd name="connsiteY64" fmla="*/ 5375 h 10000"/>
                <a:gd name="connsiteX0" fmla="*/ 0 w 10000"/>
                <a:gd name="connsiteY0" fmla="*/ 4750 h 9375"/>
                <a:gd name="connsiteX1" fmla="*/ 6457 w 10000"/>
                <a:gd name="connsiteY1" fmla="*/ 0 h 9375"/>
                <a:gd name="connsiteX2" fmla="*/ 6378 w 10000"/>
                <a:gd name="connsiteY2" fmla="*/ 750 h 9375"/>
                <a:gd name="connsiteX3" fmla="*/ 7087 w 10000"/>
                <a:gd name="connsiteY3" fmla="*/ 1000 h 9375"/>
                <a:gd name="connsiteX4" fmla="*/ 7242 w 10000"/>
                <a:gd name="connsiteY4" fmla="*/ 1875 h 9375"/>
                <a:gd name="connsiteX5" fmla="*/ 8504 w 10000"/>
                <a:gd name="connsiteY5" fmla="*/ 2000 h 9375"/>
                <a:gd name="connsiteX6" fmla="*/ 8583 w 10000"/>
                <a:gd name="connsiteY6" fmla="*/ 2375 h 9375"/>
                <a:gd name="connsiteX7" fmla="*/ 9372 w 10000"/>
                <a:gd name="connsiteY7" fmla="*/ 2375 h 9375"/>
                <a:gd name="connsiteX8" fmla="*/ 10000 w 10000"/>
                <a:gd name="connsiteY8" fmla="*/ 3000 h 9375"/>
                <a:gd name="connsiteX9" fmla="*/ 10000 w 10000"/>
                <a:gd name="connsiteY9" fmla="*/ 4250 h 9375"/>
                <a:gd name="connsiteX10" fmla="*/ 9920 w 10000"/>
                <a:gd name="connsiteY10" fmla="*/ 5000 h 9375"/>
                <a:gd name="connsiteX11" fmla="*/ 9292 w 10000"/>
                <a:gd name="connsiteY11" fmla="*/ 5250 h 9375"/>
                <a:gd name="connsiteX12" fmla="*/ 8898 w 10000"/>
                <a:gd name="connsiteY12" fmla="*/ 5500 h 9375"/>
                <a:gd name="connsiteX13" fmla="*/ 8820 w 10000"/>
                <a:gd name="connsiteY13" fmla="*/ 6000 h 9375"/>
                <a:gd name="connsiteX14" fmla="*/ 8269 w 10000"/>
                <a:gd name="connsiteY14" fmla="*/ 6375 h 9375"/>
                <a:gd name="connsiteX15" fmla="*/ 7558 w 10000"/>
                <a:gd name="connsiteY15" fmla="*/ 6625 h 9375"/>
                <a:gd name="connsiteX16" fmla="*/ 6929 w 10000"/>
                <a:gd name="connsiteY16" fmla="*/ 7125 h 9375"/>
                <a:gd name="connsiteX17" fmla="*/ 6298 w 10000"/>
                <a:gd name="connsiteY17" fmla="*/ 7375 h 9375"/>
                <a:gd name="connsiteX18" fmla="*/ 6219 w 10000"/>
                <a:gd name="connsiteY18" fmla="*/ 7625 h 9375"/>
                <a:gd name="connsiteX19" fmla="*/ 6614 w 10000"/>
                <a:gd name="connsiteY19" fmla="*/ 7750 h 9375"/>
                <a:gd name="connsiteX20" fmla="*/ 6850 w 10000"/>
                <a:gd name="connsiteY20" fmla="*/ 8125 h 9375"/>
                <a:gd name="connsiteX21" fmla="*/ 7007 w 10000"/>
                <a:gd name="connsiteY21" fmla="*/ 8250 h 9375"/>
                <a:gd name="connsiteX22" fmla="*/ 7242 w 10000"/>
                <a:gd name="connsiteY22" fmla="*/ 8375 h 9375"/>
                <a:gd name="connsiteX23" fmla="*/ 7874 w 10000"/>
                <a:gd name="connsiteY23" fmla="*/ 8250 h 9375"/>
                <a:gd name="connsiteX24" fmla="*/ 8110 w 10000"/>
                <a:gd name="connsiteY24" fmla="*/ 8375 h 9375"/>
                <a:gd name="connsiteX25" fmla="*/ 8189 w 10000"/>
                <a:gd name="connsiteY25" fmla="*/ 8750 h 9375"/>
                <a:gd name="connsiteX26" fmla="*/ 7951 w 10000"/>
                <a:gd name="connsiteY26" fmla="*/ 8750 h 9375"/>
                <a:gd name="connsiteX27" fmla="*/ 7402 w 10000"/>
                <a:gd name="connsiteY27" fmla="*/ 8750 h 9375"/>
                <a:gd name="connsiteX28" fmla="*/ 7007 w 10000"/>
                <a:gd name="connsiteY28" fmla="*/ 8750 h 9375"/>
                <a:gd name="connsiteX29" fmla="*/ 6692 w 10000"/>
                <a:gd name="connsiteY29" fmla="*/ 9000 h 9375"/>
                <a:gd name="connsiteX30" fmla="*/ 6378 w 10000"/>
                <a:gd name="connsiteY30" fmla="*/ 9375 h 9375"/>
                <a:gd name="connsiteX31" fmla="*/ 5984 w 10000"/>
                <a:gd name="connsiteY31" fmla="*/ 9375 h 9375"/>
                <a:gd name="connsiteX32" fmla="*/ 5984 w 10000"/>
                <a:gd name="connsiteY32" fmla="*/ 8875 h 9375"/>
                <a:gd name="connsiteX33" fmla="*/ 5826 w 10000"/>
                <a:gd name="connsiteY33" fmla="*/ 8500 h 9375"/>
                <a:gd name="connsiteX34" fmla="*/ 5433 w 10000"/>
                <a:gd name="connsiteY34" fmla="*/ 8125 h 9375"/>
                <a:gd name="connsiteX35" fmla="*/ 5669 w 10000"/>
                <a:gd name="connsiteY35" fmla="*/ 7875 h 9375"/>
                <a:gd name="connsiteX36" fmla="*/ 5984 w 10000"/>
                <a:gd name="connsiteY36" fmla="*/ 7625 h 9375"/>
                <a:gd name="connsiteX37" fmla="*/ 5984 w 10000"/>
                <a:gd name="connsiteY37" fmla="*/ 7375 h 9375"/>
                <a:gd name="connsiteX38" fmla="*/ 5117 w 10000"/>
                <a:gd name="connsiteY38" fmla="*/ 7375 h 9375"/>
                <a:gd name="connsiteX39" fmla="*/ 4960 w 10000"/>
                <a:gd name="connsiteY39" fmla="*/ 6625 h 9375"/>
                <a:gd name="connsiteX40" fmla="*/ 4487 w 10000"/>
                <a:gd name="connsiteY40" fmla="*/ 6625 h 9375"/>
                <a:gd name="connsiteX41" fmla="*/ 4173 w 10000"/>
                <a:gd name="connsiteY41" fmla="*/ 6750 h 9375"/>
                <a:gd name="connsiteX42" fmla="*/ 4173 w 10000"/>
                <a:gd name="connsiteY42" fmla="*/ 7250 h 9375"/>
                <a:gd name="connsiteX43" fmla="*/ 3701 w 10000"/>
                <a:gd name="connsiteY43" fmla="*/ 7750 h 9375"/>
                <a:gd name="connsiteX44" fmla="*/ 3466 w 10000"/>
                <a:gd name="connsiteY44" fmla="*/ 8500 h 9375"/>
                <a:gd name="connsiteX45" fmla="*/ 3228 w 10000"/>
                <a:gd name="connsiteY45" fmla="*/ 8125 h 9375"/>
                <a:gd name="connsiteX46" fmla="*/ 3071 w 10000"/>
                <a:gd name="connsiteY46" fmla="*/ 8375 h 9375"/>
                <a:gd name="connsiteX47" fmla="*/ 2676 w 10000"/>
                <a:gd name="connsiteY47" fmla="*/ 8250 h 9375"/>
                <a:gd name="connsiteX48" fmla="*/ 2676 w 10000"/>
                <a:gd name="connsiteY48" fmla="*/ 8125 h 9375"/>
                <a:gd name="connsiteX49" fmla="*/ 3071 w 10000"/>
                <a:gd name="connsiteY49" fmla="*/ 7375 h 9375"/>
                <a:gd name="connsiteX50" fmla="*/ 3071 w 10000"/>
                <a:gd name="connsiteY50" fmla="*/ 6875 h 9375"/>
                <a:gd name="connsiteX51" fmla="*/ 3781 w 10000"/>
                <a:gd name="connsiteY51" fmla="*/ 7000 h 9375"/>
                <a:gd name="connsiteX52" fmla="*/ 3937 w 10000"/>
                <a:gd name="connsiteY52" fmla="*/ 6625 h 9375"/>
                <a:gd name="connsiteX53" fmla="*/ 3781 w 10000"/>
                <a:gd name="connsiteY53" fmla="*/ 6125 h 9375"/>
                <a:gd name="connsiteX54" fmla="*/ 3385 w 10000"/>
                <a:gd name="connsiteY54" fmla="*/ 5750 h 9375"/>
                <a:gd name="connsiteX55" fmla="*/ 3071 w 10000"/>
                <a:gd name="connsiteY55" fmla="*/ 4750 h 9375"/>
                <a:gd name="connsiteX56" fmla="*/ 2599 w 10000"/>
                <a:gd name="connsiteY56" fmla="*/ 4500 h 9375"/>
                <a:gd name="connsiteX57" fmla="*/ 2205 w 10000"/>
                <a:gd name="connsiteY57" fmla="*/ 4375 h 9375"/>
                <a:gd name="connsiteX58" fmla="*/ 2047 w 10000"/>
                <a:gd name="connsiteY58" fmla="*/ 4375 h 9375"/>
                <a:gd name="connsiteX59" fmla="*/ 1890 w 10000"/>
                <a:gd name="connsiteY59" fmla="*/ 4625 h 9375"/>
                <a:gd name="connsiteX60" fmla="*/ 1419 w 10000"/>
                <a:gd name="connsiteY60" fmla="*/ 4625 h 9375"/>
                <a:gd name="connsiteX61" fmla="*/ 1260 w 10000"/>
                <a:gd name="connsiteY61" fmla="*/ 5125 h 9375"/>
                <a:gd name="connsiteX62" fmla="*/ 471 w 10000"/>
                <a:gd name="connsiteY62" fmla="*/ 5125 h 9375"/>
                <a:gd name="connsiteX63" fmla="*/ 0 w 10000"/>
                <a:gd name="connsiteY63" fmla="*/ 4750 h 9375"/>
                <a:gd name="connsiteX0" fmla="*/ 0 w 10000"/>
                <a:gd name="connsiteY0" fmla="*/ 4267 h 9200"/>
                <a:gd name="connsiteX1" fmla="*/ 6378 w 10000"/>
                <a:gd name="connsiteY1" fmla="*/ 0 h 9200"/>
                <a:gd name="connsiteX2" fmla="*/ 7087 w 10000"/>
                <a:gd name="connsiteY2" fmla="*/ 267 h 9200"/>
                <a:gd name="connsiteX3" fmla="*/ 7242 w 10000"/>
                <a:gd name="connsiteY3" fmla="*/ 1200 h 9200"/>
                <a:gd name="connsiteX4" fmla="*/ 8504 w 10000"/>
                <a:gd name="connsiteY4" fmla="*/ 1333 h 9200"/>
                <a:gd name="connsiteX5" fmla="*/ 8583 w 10000"/>
                <a:gd name="connsiteY5" fmla="*/ 1733 h 9200"/>
                <a:gd name="connsiteX6" fmla="*/ 9372 w 10000"/>
                <a:gd name="connsiteY6" fmla="*/ 1733 h 9200"/>
                <a:gd name="connsiteX7" fmla="*/ 10000 w 10000"/>
                <a:gd name="connsiteY7" fmla="*/ 2400 h 9200"/>
                <a:gd name="connsiteX8" fmla="*/ 10000 w 10000"/>
                <a:gd name="connsiteY8" fmla="*/ 3733 h 9200"/>
                <a:gd name="connsiteX9" fmla="*/ 9920 w 10000"/>
                <a:gd name="connsiteY9" fmla="*/ 4533 h 9200"/>
                <a:gd name="connsiteX10" fmla="*/ 9292 w 10000"/>
                <a:gd name="connsiteY10" fmla="*/ 4800 h 9200"/>
                <a:gd name="connsiteX11" fmla="*/ 8898 w 10000"/>
                <a:gd name="connsiteY11" fmla="*/ 5067 h 9200"/>
                <a:gd name="connsiteX12" fmla="*/ 8820 w 10000"/>
                <a:gd name="connsiteY12" fmla="*/ 5600 h 9200"/>
                <a:gd name="connsiteX13" fmla="*/ 8269 w 10000"/>
                <a:gd name="connsiteY13" fmla="*/ 6000 h 9200"/>
                <a:gd name="connsiteX14" fmla="*/ 7558 w 10000"/>
                <a:gd name="connsiteY14" fmla="*/ 6267 h 9200"/>
                <a:gd name="connsiteX15" fmla="*/ 6929 w 10000"/>
                <a:gd name="connsiteY15" fmla="*/ 6800 h 9200"/>
                <a:gd name="connsiteX16" fmla="*/ 6298 w 10000"/>
                <a:gd name="connsiteY16" fmla="*/ 7067 h 9200"/>
                <a:gd name="connsiteX17" fmla="*/ 6219 w 10000"/>
                <a:gd name="connsiteY17" fmla="*/ 7333 h 9200"/>
                <a:gd name="connsiteX18" fmla="*/ 6614 w 10000"/>
                <a:gd name="connsiteY18" fmla="*/ 7467 h 9200"/>
                <a:gd name="connsiteX19" fmla="*/ 6850 w 10000"/>
                <a:gd name="connsiteY19" fmla="*/ 7867 h 9200"/>
                <a:gd name="connsiteX20" fmla="*/ 7007 w 10000"/>
                <a:gd name="connsiteY20" fmla="*/ 8000 h 9200"/>
                <a:gd name="connsiteX21" fmla="*/ 7242 w 10000"/>
                <a:gd name="connsiteY21" fmla="*/ 8133 h 9200"/>
                <a:gd name="connsiteX22" fmla="*/ 7874 w 10000"/>
                <a:gd name="connsiteY22" fmla="*/ 8000 h 9200"/>
                <a:gd name="connsiteX23" fmla="*/ 8110 w 10000"/>
                <a:gd name="connsiteY23" fmla="*/ 8133 h 9200"/>
                <a:gd name="connsiteX24" fmla="*/ 8189 w 10000"/>
                <a:gd name="connsiteY24" fmla="*/ 8533 h 9200"/>
                <a:gd name="connsiteX25" fmla="*/ 7951 w 10000"/>
                <a:gd name="connsiteY25" fmla="*/ 8533 h 9200"/>
                <a:gd name="connsiteX26" fmla="*/ 7402 w 10000"/>
                <a:gd name="connsiteY26" fmla="*/ 8533 h 9200"/>
                <a:gd name="connsiteX27" fmla="*/ 7007 w 10000"/>
                <a:gd name="connsiteY27" fmla="*/ 8533 h 9200"/>
                <a:gd name="connsiteX28" fmla="*/ 6692 w 10000"/>
                <a:gd name="connsiteY28" fmla="*/ 8800 h 9200"/>
                <a:gd name="connsiteX29" fmla="*/ 6378 w 10000"/>
                <a:gd name="connsiteY29" fmla="*/ 9200 h 9200"/>
                <a:gd name="connsiteX30" fmla="*/ 5984 w 10000"/>
                <a:gd name="connsiteY30" fmla="*/ 9200 h 9200"/>
                <a:gd name="connsiteX31" fmla="*/ 5984 w 10000"/>
                <a:gd name="connsiteY31" fmla="*/ 8667 h 9200"/>
                <a:gd name="connsiteX32" fmla="*/ 5826 w 10000"/>
                <a:gd name="connsiteY32" fmla="*/ 8267 h 9200"/>
                <a:gd name="connsiteX33" fmla="*/ 5433 w 10000"/>
                <a:gd name="connsiteY33" fmla="*/ 7867 h 9200"/>
                <a:gd name="connsiteX34" fmla="*/ 5669 w 10000"/>
                <a:gd name="connsiteY34" fmla="*/ 7600 h 9200"/>
                <a:gd name="connsiteX35" fmla="*/ 5984 w 10000"/>
                <a:gd name="connsiteY35" fmla="*/ 7333 h 9200"/>
                <a:gd name="connsiteX36" fmla="*/ 5984 w 10000"/>
                <a:gd name="connsiteY36" fmla="*/ 7067 h 9200"/>
                <a:gd name="connsiteX37" fmla="*/ 5117 w 10000"/>
                <a:gd name="connsiteY37" fmla="*/ 7067 h 9200"/>
                <a:gd name="connsiteX38" fmla="*/ 4960 w 10000"/>
                <a:gd name="connsiteY38" fmla="*/ 6267 h 9200"/>
                <a:gd name="connsiteX39" fmla="*/ 4487 w 10000"/>
                <a:gd name="connsiteY39" fmla="*/ 6267 h 9200"/>
                <a:gd name="connsiteX40" fmla="*/ 4173 w 10000"/>
                <a:gd name="connsiteY40" fmla="*/ 6400 h 9200"/>
                <a:gd name="connsiteX41" fmla="*/ 4173 w 10000"/>
                <a:gd name="connsiteY41" fmla="*/ 6933 h 9200"/>
                <a:gd name="connsiteX42" fmla="*/ 3701 w 10000"/>
                <a:gd name="connsiteY42" fmla="*/ 7467 h 9200"/>
                <a:gd name="connsiteX43" fmla="*/ 3466 w 10000"/>
                <a:gd name="connsiteY43" fmla="*/ 8267 h 9200"/>
                <a:gd name="connsiteX44" fmla="*/ 3228 w 10000"/>
                <a:gd name="connsiteY44" fmla="*/ 7867 h 9200"/>
                <a:gd name="connsiteX45" fmla="*/ 3071 w 10000"/>
                <a:gd name="connsiteY45" fmla="*/ 8133 h 9200"/>
                <a:gd name="connsiteX46" fmla="*/ 2676 w 10000"/>
                <a:gd name="connsiteY46" fmla="*/ 8000 h 9200"/>
                <a:gd name="connsiteX47" fmla="*/ 2676 w 10000"/>
                <a:gd name="connsiteY47" fmla="*/ 7867 h 9200"/>
                <a:gd name="connsiteX48" fmla="*/ 3071 w 10000"/>
                <a:gd name="connsiteY48" fmla="*/ 7067 h 9200"/>
                <a:gd name="connsiteX49" fmla="*/ 3071 w 10000"/>
                <a:gd name="connsiteY49" fmla="*/ 6533 h 9200"/>
                <a:gd name="connsiteX50" fmla="*/ 3781 w 10000"/>
                <a:gd name="connsiteY50" fmla="*/ 6667 h 9200"/>
                <a:gd name="connsiteX51" fmla="*/ 3937 w 10000"/>
                <a:gd name="connsiteY51" fmla="*/ 6267 h 9200"/>
                <a:gd name="connsiteX52" fmla="*/ 3781 w 10000"/>
                <a:gd name="connsiteY52" fmla="*/ 5733 h 9200"/>
                <a:gd name="connsiteX53" fmla="*/ 3385 w 10000"/>
                <a:gd name="connsiteY53" fmla="*/ 5333 h 9200"/>
                <a:gd name="connsiteX54" fmla="*/ 3071 w 10000"/>
                <a:gd name="connsiteY54" fmla="*/ 4267 h 9200"/>
                <a:gd name="connsiteX55" fmla="*/ 2599 w 10000"/>
                <a:gd name="connsiteY55" fmla="*/ 4000 h 9200"/>
                <a:gd name="connsiteX56" fmla="*/ 2205 w 10000"/>
                <a:gd name="connsiteY56" fmla="*/ 3867 h 9200"/>
                <a:gd name="connsiteX57" fmla="*/ 2047 w 10000"/>
                <a:gd name="connsiteY57" fmla="*/ 3867 h 9200"/>
                <a:gd name="connsiteX58" fmla="*/ 1890 w 10000"/>
                <a:gd name="connsiteY58" fmla="*/ 4133 h 9200"/>
                <a:gd name="connsiteX59" fmla="*/ 1419 w 10000"/>
                <a:gd name="connsiteY59" fmla="*/ 4133 h 9200"/>
                <a:gd name="connsiteX60" fmla="*/ 1260 w 10000"/>
                <a:gd name="connsiteY60" fmla="*/ 4667 h 9200"/>
                <a:gd name="connsiteX61" fmla="*/ 471 w 10000"/>
                <a:gd name="connsiteY61" fmla="*/ 4667 h 9200"/>
                <a:gd name="connsiteX62" fmla="*/ 0 w 10000"/>
                <a:gd name="connsiteY62" fmla="*/ 4267 h 9200"/>
                <a:gd name="connsiteX0" fmla="*/ 0 w 10000"/>
                <a:gd name="connsiteY0" fmla="*/ 4348 h 9710"/>
                <a:gd name="connsiteX1" fmla="*/ 7087 w 10000"/>
                <a:gd name="connsiteY1" fmla="*/ 0 h 9710"/>
                <a:gd name="connsiteX2" fmla="*/ 7242 w 10000"/>
                <a:gd name="connsiteY2" fmla="*/ 1014 h 9710"/>
                <a:gd name="connsiteX3" fmla="*/ 8504 w 10000"/>
                <a:gd name="connsiteY3" fmla="*/ 1159 h 9710"/>
                <a:gd name="connsiteX4" fmla="*/ 8583 w 10000"/>
                <a:gd name="connsiteY4" fmla="*/ 1594 h 9710"/>
                <a:gd name="connsiteX5" fmla="*/ 9372 w 10000"/>
                <a:gd name="connsiteY5" fmla="*/ 1594 h 9710"/>
                <a:gd name="connsiteX6" fmla="*/ 10000 w 10000"/>
                <a:gd name="connsiteY6" fmla="*/ 2319 h 9710"/>
                <a:gd name="connsiteX7" fmla="*/ 10000 w 10000"/>
                <a:gd name="connsiteY7" fmla="*/ 3768 h 9710"/>
                <a:gd name="connsiteX8" fmla="*/ 9920 w 10000"/>
                <a:gd name="connsiteY8" fmla="*/ 4637 h 9710"/>
                <a:gd name="connsiteX9" fmla="*/ 9292 w 10000"/>
                <a:gd name="connsiteY9" fmla="*/ 4927 h 9710"/>
                <a:gd name="connsiteX10" fmla="*/ 8898 w 10000"/>
                <a:gd name="connsiteY10" fmla="*/ 5218 h 9710"/>
                <a:gd name="connsiteX11" fmla="*/ 8820 w 10000"/>
                <a:gd name="connsiteY11" fmla="*/ 5797 h 9710"/>
                <a:gd name="connsiteX12" fmla="*/ 8269 w 10000"/>
                <a:gd name="connsiteY12" fmla="*/ 6232 h 9710"/>
                <a:gd name="connsiteX13" fmla="*/ 7558 w 10000"/>
                <a:gd name="connsiteY13" fmla="*/ 6522 h 9710"/>
                <a:gd name="connsiteX14" fmla="*/ 6929 w 10000"/>
                <a:gd name="connsiteY14" fmla="*/ 7101 h 9710"/>
                <a:gd name="connsiteX15" fmla="*/ 6298 w 10000"/>
                <a:gd name="connsiteY15" fmla="*/ 7392 h 9710"/>
                <a:gd name="connsiteX16" fmla="*/ 6219 w 10000"/>
                <a:gd name="connsiteY16" fmla="*/ 7681 h 9710"/>
                <a:gd name="connsiteX17" fmla="*/ 6614 w 10000"/>
                <a:gd name="connsiteY17" fmla="*/ 7826 h 9710"/>
                <a:gd name="connsiteX18" fmla="*/ 6850 w 10000"/>
                <a:gd name="connsiteY18" fmla="*/ 8261 h 9710"/>
                <a:gd name="connsiteX19" fmla="*/ 7007 w 10000"/>
                <a:gd name="connsiteY19" fmla="*/ 8406 h 9710"/>
                <a:gd name="connsiteX20" fmla="*/ 7242 w 10000"/>
                <a:gd name="connsiteY20" fmla="*/ 8550 h 9710"/>
                <a:gd name="connsiteX21" fmla="*/ 7874 w 10000"/>
                <a:gd name="connsiteY21" fmla="*/ 8406 h 9710"/>
                <a:gd name="connsiteX22" fmla="*/ 8110 w 10000"/>
                <a:gd name="connsiteY22" fmla="*/ 8550 h 9710"/>
                <a:gd name="connsiteX23" fmla="*/ 8189 w 10000"/>
                <a:gd name="connsiteY23" fmla="*/ 8985 h 9710"/>
                <a:gd name="connsiteX24" fmla="*/ 7951 w 10000"/>
                <a:gd name="connsiteY24" fmla="*/ 8985 h 9710"/>
                <a:gd name="connsiteX25" fmla="*/ 7402 w 10000"/>
                <a:gd name="connsiteY25" fmla="*/ 8985 h 9710"/>
                <a:gd name="connsiteX26" fmla="*/ 7007 w 10000"/>
                <a:gd name="connsiteY26" fmla="*/ 8985 h 9710"/>
                <a:gd name="connsiteX27" fmla="*/ 6692 w 10000"/>
                <a:gd name="connsiteY27" fmla="*/ 9275 h 9710"/>
                <a:gd name="connsiteX28" fmla="*/ 6378 w 10000"/>
                <a:gd name="connsiteY28" fmla="*/ 9710 h 9710"/>
                <a:gd name="connsiteX29" fmla="*/ 5984 w 10000"/>
                <a:gd name="connsiteY29" fmla="*/ 9710 h 9710"/>
                <a:gd name="connsiteX30" fmla="*/ 5984 w 10000"/>
                <a:gd name="connsiteY30" fmla="*/ 9131 h 9710"/>
                <a:gd name="connsiteX31" fmla="*/ 5826 w 10000"/>
                <a:gd name="connsiteY31" fmla="*/ 8696 h 9710"/>
                <a:gd name="connsiteX32" fmla="*/ 5433 w 10000"/>
                <a:gd name="connsiteY32" fmla="*/ 8261 h 9710"/>
                <a:gd name="connsiteX33" fmla="*/ 5669 w 10000"/>
                <a:gd name="connsiteY33" fmla="*/ 7971 h 9710"/>
                <a:gd name="connsiteX34" fmla="*/ 5984 w 10000"/>
                <a:gd name="connsiteY34" fmla="*/ 7681 h 9710"/>
                <a:gd name="connsiteX35" fmla="*/ 5984 w 10000"/>
                <a:gd name="connsiteY35" fmla="*/ 7392 h 9710"/>
                <a:gd name="connsiteX36" fmla="*/ 5117 w 10000"/>
                <a:gd name="connsiteY36" fmla="*/ 7392 h 9710"/>
                <a:gd name="connsiteX37" fmla="*/ 4960 w 10000"/>
                <a:gd name="connsiteY37" fmla="*/ 6522 h 9710"/>
                <a:gd name="connsiteX38" fmla="*/ 4487 w 10000"/>
                <a:gd name="connsiteY38" fmla="*/ 6522 h 9710"/>
                <a:gd name="connsiteX39" fmla="*/ 4173 w 10000"/>
                <a:gd name="connsiteY39" fmla="*/ 6667 h 9710"/>
                <a:gd name="connsiteX40" fmla="*/ 4173 w 10000"/>
                <a:gd name="connsiteY40" fmla="*/ 7246 h 9710"/>
                <a:gd name="connsiteX41" fmla="*/ 3701 w 10000"/>
                <a:gd name="connsiteY41" fmla="*/ 7826 h 9710"/>
                <a:gd name="connsiteX42" fmla="*/ 3466 w 10000"/>
                <a:gd name="connsiteY42" fmla="*/ 8696 h 9710"/>
                <a:gd name="connsiteX43" fmla="*/ 3228 w 10000"/>
                <a:gd name="connsiteY43" fmla="*/ 8261 h 9710"/>
                <a:gd name="connsiteX44" fmla="*/ 3071 w 10000"/>
                <a:gd name="connsiteY44" fmla="*/ 8550 h 9710"/>
                <a:gd name="connsiteX45" fmla="*/ 2676 w 10000"/>
                <a:gd name="connsiteY45" fmla="*/ 8406 h 9710"/>
                <a:gd name="connsiteX46" fmla="*/ 2676 w 10000"/>
                <a:gd name="connsiteY46" fmla="*/ 8261 h 9710"/>
                <a:gd name="connsiteX47" fmla="*/ 3071 w 10000"/>
                <a:gd name="connsiteY47" fmla="*/ 7392 h 9710"/>
                <a:gd name="connsiteX48" fmla="*/ 3071 w 10000"/>
                <a:gd name="connsiteY48" fmla="*/ 6811 h 9710"/>
                <a:gd name="connsiteX49" fmla="*/ 3781 w 10000"/>
                <a:gd name="connsiteY49" fmla="*/ 6957 h 9710"/>
                <a:gd name="connsiteX50" fmla="*/ 3937 w 10000"/>
                <a:gd name="connsiteY50" fmla="*/ 6522 h 9710"/>
                <a:gd name="connsiteX51" fmla="*/ 3781 w 10000"/>
                <a:gd name="connsiteY51" fmla="*/ 5942 h 9710"/>
                <a:gd name="connsiteX52" fmla="*/ 3385 w 10000"/>
                <a:gd name="connsiteY52" fmla="*/ 5507 h 9710"/>
                <a:gd name="connsiteX53" fmla="*/ 3071 w 10000"/>
                <a:gd name="connsiteY53" fmla="*/ 4348 h 9710"/>
                <a:gd name="connsiteX54" fmla="*/ 2599 w 10000"/>
                <a:gd name="connsiteY54" fmla="*/ 4058 h 9710"/>
                <a:gd name="connsiteX55" fmla="*/ 2205 w 10000"/>
                <a:gd name="connsiteY55" fmla="*/ 3913 h 9710"/>
                <a:gd name="connsiteX56" fmla="*/ 2047 w 10000"/>
                <a:gd name="connsiteY56" fmla="*/ 3913 h 9710"/>
                <a:gd name="connsiteX57" fmla="*/ 1890 w 10000"/>
                <a:gd name="connsiteY57" fmla="*/ 4202 h 9710"/>
                <a:gd name="connsiteX58" fmla="*/ 1419 w 10000"/>
                <a:gd name="connsiteY58" fmla="*/ 4202 h 9710"/>
                <a:gd name="connsiteX59" fmla="*/ 1260 w 10000"/>
                <a:gd name="connsiteY59" fmla="*/ 4783 h 9710"/>
                <a:gd name="connsiteX60" fmla="*/ 471 w 10000"/>
                <a:gd name="connsiteY60" fmla="*/ 4783 h 9710"/>
                <a:gd name="connsiteX61" fmla="*/ 0 w 10000"/>
                <a:gd name="connsiteY61" fmla="*/ 4348 h 9710"/>
                <a:gd name="connsiteX0" fmla="*/ 0 w 9529"/>
                <a:gd name="connsiteY0" fmla="*/ 4926 h 10000"/>
                <a:gd name="connsiteX1" fmla="*/ 6616 w 9529"/>
                <a:gd name="connsiteY1" fmla="*/ 0 h 10000"/>
                <a:gd name="connsiteX2" fmla="*/ 6771 w 9529"/>
                <a:gd name="connsiteY2" fmla="*/ 1044 h 10000"/>
                <a:gd name="connsiteX3" fmla="*/ 8033 w 9529"/>
                <a:gd name="connsiteY3" fmla="*/ 1194 h 10000"/>
                <a:gd name="connsiteX4" fmla="*/ 8112 w 9529"/>
                <a:gd name="connsiteY4" fmla="*/ 1642 h 10000"/>
                <a:gd name="connsiteX5" fmla="*/ 8901 w 9529"/>
                <a:gd name="connsiteY5" fmla="*/ 1642 h 10000"/>
                <a:gd name="connsiteX6" fmla="*/ 9529 w 9529"/>
                <a:gd name="connsiteY6" fmla="*/ 2388 h 10000"/>
                <a:gd name="connsiteX7" fmla="*/ 9529 w 9529"/>
                <a:gd name="connsiteY7" fmla="*/ 3881 h 10000"/>
                <a:gd name="connsiteX8" fmla="*/ 9449 w 9529"/>
                <a:gd name="connsiteY8" fmla="*/ 4775 h 10000"/>
                <a:gd name="connsiteX9" fmla="*/ 8821 w 9529"/>
                <a:gd name="connsiteY9" fmla="*/ 5074 h 10000"/>
                <a:gd name="connsiteX10" fmla="*/ 8427 w 9529"/>
                <a:gd name="connsiteY10" fmla="*/ 5374 h 10000"/>
                <a:gd name="connsiteX11" fmla="*/ 8349 w 9529"/>
                <a:gd name="connsiteY11" fmla="*/ 5970 h 10000"/>
                <a:gd name="connsiteX12" fmla="*/ 7798 w 9529"/>
                <a:gd name="connsiteY12" fmla="*/ 6418 h 10000"/>
                <a:gd name="connsiteX13" fmla="*/ 7087 w 9529"/>
                <a:gd name="connsiteY13" fmla="*/ 6717 h 10000"/>
                <a:gd name="connsiteX14" fmla="*/ 6458 w 9529"/>
                <a:gd name="connsiteY14" fmla="*/ 7313 h 10000"/>
                <a:gd name="connsiteX15" fmla="*/ 5827 w 9529"/>
                <a:gd name="connsiteY15" fmla="*/ 7613 h 10000"/>
                <a:gd name="connsiteX16" fmla="*/ 5748 w 9529"/>
                <a:gd name="connsiteY16" fmla="*/ 7910 h 10000"/>
                <a:gd name="connsiteX17" fmla="*/ 6143 w 9529"/>
                <a:gd name="connsiteY17" fmla="*/ 8060 h 10000"/>
                <a:gd name="connsiteX18" fmla="*/ 6379 w 9529"/>
                <a:gd name="connsiteY18" fmla="*/ 8508 h 10000"/>
                <a:gd name="connsiteX19" fmla="*/ 6536 w 9529"/>
                <a:gd name="connsiteY19" fmla="*/ 8657 h 10000"/>
                <a:gd name="connsiteX20" fmla="*/ 6771 w 9529"/>
                <a:gd name="connsiteY20" fmla="*/ 8805 h 10000"/>
                <a:gd name="connsiteX21" fmla="*/ 7403 w 9529"/>
                <a:gd name="connsiteY21" fmla="*/ 8657 h 10000"/>
                <a:gd name="connsiteX22" fmla="*/ 7639 w 9529"/>
                <a:gd name="connsiteY22" fmla="*/ 8805 h 10000"/>
                <a:gd name="connsiteX23" fmla="*/ 7718 w 9529"/>
                <a:gd name="connsiteY23" fmla="*/ 9253 h 10000"/>
                <a:gd name="connsiteX24" fmla="*/ 7480 w 9529"/>
                <a:gd name="connsiteY24" fmla="*/ 9253 h 10000"/>
                <a:gd name="connsiteX25" fmla="*/ 6931 w 9529"/>
                <a:gd name="connsiteY25" fmla="*/ 9253 h 10000"/>
                <a:gd name="connsiteX26" fmla="*/ 6536 w 9529"/>
                <a:gd name="connsiteY26" fmla="*/ 9253 h 10000"/>
                <a:gd name="connsiteX27" fmla="*/ 6221 w 9529"/>
                <a:gd name="connsiteY27" fmla="*/ 9552 h 10000"/>
                <a:gd name="connsiteX28" fmla="*/ 5907 w 9529"/>
                <a:gd name="connsiteY28" fmla="*/ 10000 h 10000"/>
                <a:gd name="connsiteX29" fmla="*/ 5513 w 9529"/>
                <a:gd name="connsiteY29" fmla="*/ 10000 h 10000"/>
                <a:gd name="connsiteX30" fmla="*/ 5513 w 9529"/>
                <a:gd name="connsiteY30" fmla="*/ 9404 h 10000"/>
                <a:gd name="connsiteX31" fmla="*/ 5355 w 9529"/>
                <a:gd name="connsiteY31" fmla="*/ 8956 h 10000"/>
                <a:gd name="connsiteX32" fmla="*/ 4962 w 9529"/>
                <a:gd name="connsiteY32" fmla="*/ 8508 h 10000"/>
                <a:gd name="connsiteX33" fmla="*/ 5198 w 9529"/>
                <a:gd name="connsiteY33" fmla="*/ 8209 h 10000"/>
                <a:gd name="connsiteX34" fmla="*/ 5513 w 9529"/>
                <a:gd name="connsiteY34" fmla="*/ 7910 h 10000"/>
                <a:gd name="connsiteX35" fmla="*/ 5513 w 9529"/>
                <a:gd name="connsiteY35" fmla="*/ 7613 h 10000"/>
                <a:gd name="connsiteX36" fmla="*/ 4646 w 9529"/>
                <a:gd name="connsiteY36" fmla="*/ 7613 h 10000"/>
                <a:gd name="connsiteX37" fmla="*/ 4489 w 9529"/>
                <a:gd name="connsiteY37" fmla="*/ 6717 h 10000"/>
                <a:gd name="connsiteX38" fmla="*/ 4016 w 9529"/>
                <a:gd name="connsiteY38" fmla="*/ 6717 h 10000"/>
                <a:gd name="connsiteX39" fmla="*/ 3702 w 9529"/>
                <a:gd name="connsiteY39" fmla="*/ 6866 h 10000"/>
                <a:gd name="connsiteX40" fmla="*/ 3702 w 9529"/>
                <a:gd name="connsiteY40" fmla="*/ 7462 h 10000"/>
                <a:gd name="connsiteX41" fmla="*/ 3230 w 9529"/>
                <a:gd name="connsiteY41" fmla="*/ 8060 h 10000"/>
                <a:gd name="connsiteX42" fmla="*/ 2995 w 9529"/>
                <a:gd name="connsiteY42" fmla="*/ 8956 h 10000"/>
                <a:gd name="connsiteX43" fmla="*/ 2757 w 9529"/>
                <a:gd name="connsiteY43" fmla="*/ 8508 h 10000"/>
                <a:gd name="connsiteX44" fmla="*/ 2600 w 9529"/>
                <a:gd name="connsiteY44" fmla="*/ 8805 h 10000"/>
                <a:gd name="connsiteX45" fmla="*/ 2205 w 9529"/>
                <a:gd name="connsiteY45" fmla="*/ 8657 h 10000"/>
                <a:gd name="connsiteX46" fmla="*/ 2205 w 9529"/>
                <a:gd name="connsiteY46" fmla="*/ 8508 h 10000"/>
                <a:gd name="connsiteX47" fmla="*/ 2600 w 9529"/>
                <a:gd name="connsiteY47" fmla="*/ 7613 h 10000"/>
                <a:gd name="connsiteX48" fmla="*/ 2600 w 9529"/>
                <a:gd name="connsiteY48" fmla="*/ 7014 h 10000"/>
                <a:gd name="connsiteX49" fmla="*/ 3310 w 9529"/>
                <a:gd name="connsiteY49" fmla="*/ 7165 h 10000"/>
                <a:gd name="connsiteX50" fmla="*/ 3466 w 9529"/>
                <a:gd name="connsiteY50" fmla="*/ 6717 h 10000"/>
                <a:gd name="connsiteX51" fmla="*/ 3310 w 9529"/>
                <a:gd name="connsiteY51" fmla="*/ 6119 h 10000"/>
                <a:gd name="connsiteX52" fmla="*/ 2914 w 9529"/>
                <a:gd name="connsiteY52" fmla="*/ 5671 h 10000"/>
                <a:gd name="connsiteX53" fmla="*/ 2600 w 9529"/>
                <a:gd name="connsiteY53" fmla="*/ 4478 h 10000"/>
                <a:gd name="connsiteX54" fmla="*/ 2128 w 9529"/>
                <a:gd name="connsiteY54" fmla="*/ 4179 h 10000"/>
                <a:gd name="connsiteX55" fmla="*/ 1734 w 9529"/>
                <a:gd name="connsiteY55" fmla="*/ 4030 h 10000"/>
                <a:gd name="connsiteX56" fmla="*/ 1576 w 9529"/>
                <a:gd name="connsiteY56" fmla="*/ 4030 h 10000"/>
                <a:gd name="connsiteX57" fmla="*/ 1419 w 9529"/>
                <a:gd name="connsiteY57" fmla="*/ 4327 h 10000"/>
                <a:gd name="connsiteX58" fmla="*/ 948 w 9529"/>
                <a:gd name="connsiteY58" fmla="*/ 4327 h 10000"/>
                <a:gd name="connsiteX59" fmla="*/ 789 w 9529"/>
                <a:gd name="connsiteY59" fmla="*/ 4926 h 10000"/>
                <a:gd name="connsiteX60" fmla="*/ 0 w 9529"/>
                <a:gd name="connsiteY60" fmla="*/ 4926 h 10000"/>
                <a:gd name="connsiteX0" fmla="*/ 0 w 9172"/>
                <a:gd name="connsiteY0" fmla="*/ 4926 h 10000"/>
                <a:gd name="connsiteX1" fmla="*/ 6115 w 9172"/>
                <a:gd name="connsiteY1" fmla="*/ 0 h 10000"/>
                <a:gd name="connsiteX2" fmla="*/ 6278 w 9172"/>
                <a:gd name="connsiteY2" fmla="*/ 1044 h 10000"/>
                <a:gd name="connsiteX3" fmla="*/ 7602 w 9172"/>
                <a:gd name="connsiteY3" fmla="*/ 1194 h 10000"/>
                <a:gd name="connsiteX4" fmla="*/ 7685 w 9172"/>
                <a:gd name="connsiteY4" fmla="*/ 1642 h 10000"/>
                <a:gd name="connsiteX5" fmla="*/ 8513 w 9172"/>
                <a:gd name="connsiteY5" fmla="*/ 1642 h 10000"/>
                <a:gd name="connsiteX6" fmla="*/ 9172 w 9172"/>
                <a:gd name="connsiteY6" fmla="*/ 2388 h 10000"/>
                <a:gd name="connsiteX7" fmla="*/ 9172 w 9172"/>
                <a:gd name="connsiteY7" fmla="*/ 3881 h 10000"/>
                <a:gd name="connsiteX8" fmla="*/ 9088 w 9172"/>
                <a:gd name="connsiteY8" fmla="*/ 4775 h 10000"/>
                <a:gd name="connsiteX9" fmla="*/ 8429 w 9172"/>
                <a:gd name="connsiteY9" fmla="*/ 5074 h 10000"/>
                <a:gd name="connsiteX10" fmla="*/ 8016 w 9172"/>
                <a:gd name="connsiteY10" fmla="*/ 5374 h 10000"/>
                <a:gd name="connsiteX11" fmla="*/ 7934 w 9172"/>
                <a:gd name="connsiteY11" fmla="*/ 5970 h 10000"/>
                <a:gd name="connsiteX12" fmla="*/ 7355 w 9172"/>
                <a:gd name="connsiteY12" fmla="*/ 6418 h 10000"/>
                <a:gd name="connsiteX13" fmla="*/ 6609 w 9172"/>
                <a:gd name="connsiteY13" fmla="*/ 6717 h 10000"/>
                <a:gd name="connsiteX14" fmla="*/ 5949 w 9172"/>
                <a:gd name="connsiteY14" fmla="*/ 7313 h 10000"/>
                <a:gd name="connsiteX15" fmla="*/ 5287 w 9172"/>
                <a:gd name="connsiteY15" fmla="*/ 7613 h 10000"/>
                <a:gd name="connsiteX16" fmla="*/ 5204 w 9172"/>
                <a:gd name="connsiteY16" fmla="*/ 7910 h 10000"/>
                <a:gd name="connsiteX17" fmla="*/ 5619 w 9172"/>
                <a:gd name="connsiteY17" fmla="*/ 8060 h 10000"/>
                <a:gd name="connsiteX18" fmla="*/ 5866 w 9172"/>
                <a:gd name="connsiteY18" fmla="*/ 8508 h 10000"/>
                <a:gd name="connsiteX19" fmla="*/ 6031 w 9172"/>
                <a:gd name="connsiteY19" fmla="*/ 8657 h 10000"/>
                <a:gd name="connsiteX20" fmla="*/ 6278 w 9172"/>
                <a:gd name="connsiteY20" fmla="*/ 8805 h 10000"/>
                <a:gd name="connsiteX21" fmla="*/ 6941 w 9172"/>
                <a:gd name="connsiteY21" fmla="*/ 8657 h 10000"/>
                <a:gd name="connsiteX22" fmla="*/ 7189 w 9172"/>
                <a:gd name="connsiteY22" fmla="*/ 8805 h 10000"/>
                <a:gd name="connsiteX23" fmla="*/ 7271 w 9172"/>
                <a:gd name="connsiteY23" fmla="*/ 9253 h 10000"/>
                <a:gd name="connsiteX24" fmla="*/ 7022 w 9172"/>
                <a:gd name="connsiteY24" fmla="*/ 9253 h 10000"/>
                <a:gd name="connsiteX25" fmla="*/ 6446 w 9172"/>
                <a:gd name="connsiteY25" fmla="*/ 9253 h 10000"/>
                <a:gd name="connsiteX26" fmla="*/ 6031 w 9172"/>
                <a:gd name="connsiteY26" fmla="*/ 9253 h 10000"/>
                <a:gd name="connsiteX27" fmla="*/ 5700 w 9172"/>
                <a:gd name="connsiteY27" fmla="*/ 9552 h 10000"/>
                <a:gd name="connsiteX28" fmla="*/ 5371 w 9172"/>
                <a:gd name="connsiteY28" fmla="*/ 10000 h 10000"/>
                <a:gd name="connsiteX29" fmla="*/ 4957 w 9172"/>
                <a:gd name="connsiteY29" fmla="*/ 10000 h 10000"/>
                <a:gd name="connsiteX30" fmla="*/ 4957 w 9172"/>
                <a:gd name="connsiteY30" fmla="*/ 9404 h 10000"/>
                <a:gd name="connsiteX31" fmla="*/ 4792 w 9172"/>
                <a:gd name="connsiteY31" fmla="*/ 8956 h 10000"/>
                <a:gd name="connsiteX32" fmla="*/ 4379 w 9172"/>
                <a:gd name="connsiteY32" fmla="*/ 8508 h 10000"/>
                <a:gd name="connsiteX33" fmla="*/ 4627 w 9172"/>
                <a:gd name="connsiteY33" fmla="*/ 8209 h 10000"/>
                <a:gd name="connsiteX34" fmla="*/ 4957 w 9172"/>
                <a:gd name="connsiteY34" fmla="*/ 7910 h 10000"/>
                <a:gd name="connsiteX35" fmla="*/ 4957 w 9172"/>
                <a:gd name="connsiteY35" fmla="*/ 7613 h 10000"/>
                <a:gd name="connsiteX36" fmla="*/ 4048 w 9172"/>
                <a:gd name="connsiteY36" fmla="*/ 7613 h 10000"/>
                <a:gd name="connsiteX37" fmla="*/ 3883 w 9172"/>
                <a:gd name="connsiteY37" fmla="*/ 6717 h 10000"/>
                <a:gd name="connsiteX38" fmla="*/ 3387 w 9172"/>
                <a:gd name="connsiteY38" fmla="*/ 6717 h 10000"/>
                <a:gd name="connsiteX39" fmla="*/ 3057 w 9172"/>
                <a:gd name="connsiteY39" fmla="*/ 6866 h 10000"/>
                <a:gd name="connsiteX40" fmla="*/ 3057 w 9172"/>
                <a:gd name="connsiteY40" fmla="*/ 7462 h 10000"/>
                <a:gd name="connsiteX41" fmla="*/ 2562 w 9172"/>
                <a:gd name="connsiteY41" fmla="*/ 8060 h 10000"/>
                <a:gd name="connsiteX42" fmla="*/ 2315 w 9172"/>
                <a:gd name="connsiteY42" fmla="*/ 8956 h 10000"/>
                <a:gd name="connsiteX43" fmla="*/ 2065 w 9172"/>
                <a:gd name="connsiteY43" fmla="*/ 8508 h 10000"/>
                <a:gd name="connsiteX44" fmla="*/ 1901 w 9172"/>
                <a:gd name="connsiteY44" fmla="*/ 8805 h 10000"/>
                <a:gd name="connsiteX45" fmla="*/ 1486 w 9172"/>
                <a:gd name="connsiteY45" fmla="*/ 8657 h 10000"/>
                <a:gd name="connsiteX46" fmla="*/ 1486 w 9172"/>
                <a:gd name="connsiteY46" fmla="*/ 8508 h 10000"/>
                <a:gd name="connsiteX47" fmla="*/ 1901 w 9172"/>
                <a:gd name="connsiteY47" fmla="*/ 7613 h 10000"/>
                <a:gd name="connsiteX48" fmla="*/ 1901 w 9172"/>
                <a:gd name="connsiteY48" fmla="*/ 7014 h 10000"/>
                <a:gd name="connsiteX49" fmla="*/ 2646 w 9172"/>
                <a:gd name="connsiteY49" fmla="*/ 7165 h 10000"/>
                <a:gd name="connsiteX50" fmla="*/ 2809 w 9172"/>
                <a:gd name="connsiteY50" fmla="*/ 6717 h 10000"/>
                <a:gd name="connsiteX51" fmla="*/ 2646 w 9172"/>
                <a:gd name="connsiteY51" fmla="*/ 6119 h 10000"/>
                <a:gd name="connsiteX52" fmla="*/ 2230 w 9172"/>
                <a:gd name="connsiteY52" fmla="*/ 5671 h 10000"/>
                <a:gd name="connsiteX53" fmla="*/ 1901 w 9172"/>
                <a:gd name="connsiteY53" fmla="*/ 4478 h 10000"/>
                <a:gd name="connsiteX54" fmla="*/ 1405 w 9172"/>
                <a:gd name="connsiteY54" fmla="*/ 4179 h 10000"/>
                <a:gd name="connsiteX55" fmla="*/ 992 w 9172"/>
                <a:gd name="connsiteY55" fmla="*/ 4030 h 10000"/>
                <a:gd name="connsiteX56" fmla="*/ 826 w 9172"/>
                <a:gd name="connsiteY56" fmla="*/ 4030 h 10000"/>
                <a:gd name="connsiteX57" fmla="*/ 661 w 9172"/>
                <a:gd name="connsiteY57" fmla="*/ 4327 h 10000"/>
                <a:gd name="connsiteX58" fmla="*/ 167 w 9172"/>
                <a:gd name="connsiteY58" fmla="*/ 4327 h 10000"/>
                <a:gd name="connsiteX59" fmla="*/ 0 w 9172"/>
                <a:gd name="connsiteY59" fmla="*/ 4926 h 10000"/>
                <a:gd name="connsiteX0" fmla="*/ 0 w 9818"/>
                <a:gd name="connsiteY0" fmla="*/ 4327 h 10000"/>
                <a:gd name="connsiteX1" fmla="*/ 6485 w 9818"/>
                <a:gd name="connsiteY1" fmla="*/ 0 h 10000"/>
                <a:gd name="connsiteX2" fmla="*/ 6663 w 9818"/>
                <a:gd name="connsiteY2" fmla="*/ 1044 h 10000"/>
                <a:gd name="connsiteX3" fmla="*/ 8106 w 9818"/>
                <a:gd name="connsiteY3" fmla="*/ 1194 h 10000"/>
                <a:gd name="connsiteX4" fmla="*/ 8197 w 9818"/>
                <a:gd name="connsiteY4" fmla="*/ 1642 h 10000"/>
                <a:gd name="connsiteX5" fmla="*/ 9100 w 9818"/>
                <a:gd name="connsiteY5" fmla="*/ 1642 h 10000"/>
                <a:gd name="connsiteX6" fmla="*/ 9818 w 9818"/>
                <a:gd name="connsiteY6" fmla="*/ 2388 h 10000"/>
                <a:gd name="connsiteX7" fmla="*/ 9818 w 9818"/>
                <a:gd name="connsiteY7" fmla="*/ 3881 h 10000"/>
                <a:gd name="connsiteX8" fmla="*/ 9726 w 9818"/>
                <a:gd name="connsiteY8" fmla="*/ 4775 h 10000"/>
                <a:gd name="connsiteX9" fmla="*/ 9008 w 9818"/>
                <a:gd name="connsiteY9" fmla="*/ 5074 h 10000"/>
                <a:gd name="connsiteX10" fmla="*/ 8558 w 9818"/>
                <a:gd name="connsiteY10" fmla="*/ 5374 h 10000"/>
                <a:gd name="connsiteX11" fmla="*/ 8468 w 9818"/>
                <a:gd name="connsiteY11" fmla="*/ 5970 h 10000"/>
                <a:gd name="connsiteX12" fmla="*/ 7837 w 9818"/>
                <a:gd name="connsiteY12" fmla="*/ 6418 h 10000"/>
                <a:gd name="connsiteX13" fmla="*/ 7024 w 9818"/>
                <a:gd name="connsiteY13" fmla="*/ 6717 h 10000"/>
                <a:gd name="connsiteX14" fmla="*/ 6304 w 9818"/>
                <a:gd name="connsiteY14" fmla="*/ 7313 h 10000"/>
                <a:gd name="connsiteX15" fmla="*/ 5582 w 9818"/>
                <a:gd name="connsiteY15" fmla="*/ 7613 h 10000"/>
                <a:gd name="connsiteX16" fmla="*/ 5492 w 9818"/>
                <a:gd name="connsiteY16" fmla="*/ 7910 h 10000"/>
                <a:gd name="connsiteX17" fmla="*/ 5944 w 9818"/>
                <a:gd name="connsiteY17" fmla="*/ 8060 h 10000"/>
                <a:gd name="connsiteX18" fmla="*/ 6214 w 9818"/>
                <a:gd name="connsiteY18" fmla="*/ 8508 h 10000"/>
                <a:gd name="connsiteX19" fmla="*/ 6393 w 9818"/>
                <a:gd name="connsiteY19" fmla="*/ 8657 h 10000"/>
                <a:gd name="connsiteX20" fmla="*/ 6663 w 9818"/>
                <a:gd name="connsiteY20" fmla="*/ 8805 h 10000"/>
                <a:gd name="connsiteX21" fmla="*/ 7386 w 9818"/>
                <a:gd name="connsiteY21" fmla="*/ 8657 h 10000"/>
                <a:gd name="connsiteX22" fmla="*/ 7656 w 9818"/>
                <a:gd name="connsiteY22" fmla="*/ 8805 h 10000"/>
                <a:gd name="connsiteX23" fmla="*/ 7745 w 9818"/>
                <a:gd name="connsiteY23" fmla="*/ 9253 h 10000"/>
                <a:gd name="connsiteX24" fmla="*/ 7474 w 9818"/>
                <a:gd name="connsiteY24" fmla="*/ 9253 h 10000"/>
                <a:gd name="connsiteX25" fmla="*/ 6846 w 9818"/>
                <a:gd name="connsiteY25" fmla="*/ 9253 h 10000"/>
                <a:gd name="connsiteX26" fmla="*/ 6393 w 9818"/>
                <a:gd name="connsiteY26" fmla="*/ 9253 h 10000"/>
                <a:gd name="connsiteX27" fmla="*/ 6033 w 9818"/>
                <a:gd name="connsiteY27" fmla="*/ 9552 h 10000"/>
                <a:gd name="connsiteX28" fmla="*/ 5674 w 9818"/>
                <a:gd name="connsiteY28" fmla="*/ 10000 h 10000"/>
                <a:gd name="connsiteX29" fmla="*/ 5222 w 9818"/>
                <a:gd name="connsiteY29" fmla="*/ 10000 h 10000"/>
                <a:gd name="connsiteX30" fmla="*/ 5222 w 9818"/>
                <a:gd name="connsiteY30" fmla="*/ 9404 h 10000"/>
                <a:gd name="connsiteX31" fmla="*/ 5043 w 9818"/>
                <a:gd name="connsiteY31" fmla="*/ 8956 h 10000"/>
                <a:gd name="connsiteX32" fmla="*/ 4592 w 9818"/>
                <a:gd name="connsiteY32" fmla="*/ 8508 h 10000"/>
                <a:gd name="connsiteX33" fmla="*/ 4863 w 9818"/>
                <a:gd name="connsiteY33" fmla="*/ 8209 h 10000"/>
                <a:gd name="connsiteX34" fmla="*/ 5222 w 9818"/>
                <a:gd name="connsiteY34" fmla="*/ 7910 h 10000"/>
                <a:gd name="connsiteX35" fmla="*/ 5222 w 9818"/>
                <a:gd name="connsiteY35" fmla="*/ 7613 h 10000"/>
                <a:gd name="connsiteX36" fmla="*/ 4231 w 9818"/>
                <a:gd name="connsiteY36" fmla="*/ 7613 h 10000"/>
                <a:gd name="connsiteX37" fmla="*/ 4052 w 9818"/>
                <a:gd name="connsiteY37" fmla="*/ 6717 h 10000"/>
                <a:gd name="connsiteX38" fmla="*/ 3511 w 9818"/>
                <a:gd name="connsiteY38" fmla="*/ 6717 h 10000"/>
                <a:gd name="connsiteX39" fmla="*/ 3151 w 9818"/>
                <a:gd name="connsiteY39" fmla="*/ 6866 h 10000"/>
                <a:gd name="connsiteX40" fmla="*/ 3151 w 9818"/>
                <a:gd name="connsiteY40" fmla="*/ 7462 h 10000"/>
                <a:gd name="connsiteX41" fmla="*/ 2611 w 9818"/>
                <a:gd name="connsiteY41" fmla="*/ 8060 h 10000"/>
                <a:gd name="connsiteX42" fmla="*/ 2342 w 9818"/>
                <a:gd name="connsiteY42" fmla="*/ 8956 h 10000"/>
                <a:gd name="connsiteX43" fmla="*/ 2069 w 9818"/>
                <a:gd name="connsiteY43" fmla="*/ 8508 h 10000"/>
                <a:gd name="connsiteX44" fmla="*/ 1891 w 9818"/>
                <a:gd name="connsiteY44" fmla="*/ 8805 h 10000"/>
                <a:gd name="connsiteX45" fmla="*/ 1438 w 9818"/>
                <a:gd name="connsiteY45" fmla="*/ 8657 h 10000"/>
                <a:gd name="connsiteX46" fmla="*/ 1438 w 9818"/>
                <a:gd name="connsiteY46" fmla="*/ 8508 h 10000"/>
                <a:gd name="connsiteX47" fmla="*/ 1891 w 9818"/>
                <a:gd name="connsiteY47" fmla="*/ 7613 h 10000"/>
                <a:gd name="connsiteX48" fmla="*/ 1891 w 9818"/>
                <a:gd name="connsiteY48" fmla="*/ 7014 h 10000"/>
                <a:gd name="connsiteX49" fmla="*/ 2703 w 9818"/>
                <a:gd name="connsiteY49" fmla="*/ 7165 h 10000"/>
                <a:gd name="connsiteX50" fmla="*/ 2881 w 9818"/>
                <a:gd name="connsiteY50" fmla="*/ 6717 h 10000"/>
                <a:gd name="connsiteX51" fmla="*/ 2703 w 9818"/>
                <a:gd name="connsiteY51" fmla="*/ 6119 h 10000"/>
                <a:gd name="connsiteX52" fmla="*/ 2249 w 9818"/>
                <a:gd name="connsiteY52" fmla="*/ 5671 h 10000"/>
                <a:gd name="connsiteX53" fmla="*/ 1891 w 9818"/>
                <a:gd name="connsiteY53" fmla="*/ 4478 h 10000"/>
                <a:gd name="connsiteX54" fmla="*/ 1350 w 9818"/>
                <a:gd name="connsiteY54" fmla="*/ 4179 h 10000"/>
                <a:gd name="connsiteX55" fmla="*/ 900 w 9818"/>
                <a:gd name="connsiteY55" fmla="*/ 4030 h 10000"/>
                <a:gd name="connsiteX56" fmla="*/ 719 w 9818"/>
                <a:gd name="connsiteY56" fmla="*/ 4030 h 10000"/>
                <a:gd name="connsiteX57" fmla="*/ 539 w 9818"/>
                <a:gd name="connsiteY57" fmla="*/ 4327 h 10000"/>
                <a:gd name="connsiteX58" fmla="*/ 0 w 9818"/>
                <a:gd name="connsiteY58" fmla="*/ 4327 h 10000"/>
                <a:gd name="connsiteX0" fmla="*/ 0 w 9451"/>
                <a:gd name="connsiteY0" fmla="*/ 4327 h 10000"/>
                <a:gd name="connsiteX1" fmla="*/ 6056 w 9451"/>
                <a:gd name="connsiteY1" fmla="*/ 0 h 10000"/>
                <a:gd name="connsiteX2" fmla="*/ 6238 w 9451"/>
                <a:gd name="connsiteY2" fmla="*/ 1044 h 10000"/>
                <a:gd name="connsiteX3" fmla="*/ 7707 w 9451"/>
                <a:gd name="connsiteY3" fmla="*/ 1194 h 10000"/>
                <a:gd name="connsiteX4" fmla="*/ 7800 w 9451"/>
                <a:gd name="connsiteY4" fmla="*/ 1642 h 10000"/>
                <a:gd name="connsiteX5" fmla="*/ 8720 w 9451"/>
                <a:gd name="connsiteY5" fmla="*/ 1642 h 10000"/>
                <a:gd name="connsiteX6" fmla="*/ 9451 w 9451"/>
                <a:gd name="connsiteY6" fmla="*/ 2388 h 10000"/>
                <a:gd name="connsiteX7" fmla="*/ 9451 w 9451"/>
                <a:gd name="connsiteY7" fmla="*/ 3881 h 10000"/>
                <a:gd name="connsiteX8" fmla="*/ 9357 w 9451"/>
                <a:gd name="connsiteY8" fmla="*/ 4775 h 10000"/>
                <a:gd name="connsiteX9" fmla="*/ 8626 w 9451"/>
                <a:gd name="connsiteY9" fmla="*/ 5074 h 10000"/>
                <a:gd name="connsiteX10" fmla="*/ 8168 w 9451"/>
                <a:gd name="connsiteY10" fmla="*/ 5374 h 10000"/>
                <a:gd name="connsiteX11" fmla="*/ 8076 w 9451"/>
                <a:gd name="connsiteY11" fmla="*/ 5970 h 10000"/>
                <a:gd name="connsiteX12" fmla="*/ 7433 w 9451"/>
                <a:gd name="connsiteY12" fmla="*/ 6418 h 10000"/>
                <a:gd name="connsiteX13" fmla="*/ 6605 w 9451"/>
                <a:gd name="connsiteY13" fmla="*/ 6717 h 10000"/>
                <a:gd name="connsiteX14" fmla="*/ 5872 w 9451"/>
                <a:gd name="connsiteY14" fmla="*/ 7313 h 10000"/>
                <a:gd name="connsiteX15" fmla="*/ 5136 w 9451"/>
                <a:gd name="connsiteY15" fmla="*/ 7613 h 10000"/>
                <a:gd name="connsiteX16" fmla="*/ 5045 w 9451"/>
                <a:gd name="connsiteY16" fmla="*/ 7910 h 10000"/>
                <a:gd name="connsiteX17" fmla="*/ 5505 w 9451"/>
                <a:gd name="connsiteY17" fmla="*/ 8060 h 10000"/>
                <a:gd name="connsiteX18" fmla="*/ 5780 w 9451"/>
                <a:gd name="connsiteY18" fmla="*/ 8508 h 10000"/>
                <a:gd name="connsiteX19" fmla="*/ 5963 w 9451"/>
                <a:gd name="connsiteY19" fmla="*/ 8657 h 10000"/>
                <a:gd name="connsiteX20" fmla="*/ 6238 w 9451"/>
                <a:gd name="connsiteY20" fmla="*/ 8805 h 10000"/>
                <a:gd name="connsiteX21" fmla="*/ 6974 w 9451"/>
                <a:gd name="connsiteY21" fmla="*/ 8657 h 10000"/>
                <a:gd name="connsiteX22" fmla="*/ 7249 w 9451"/>
                <a:gd name="connsiteY22" fmla="*/ 8805 h 10000"/>
                <a:gd name="connsiteX23" fmla="*/ 7340 w 9451"/>
                <a:gd name="connsiteY23" fmla="*/ 9253 h 10000"/>
                <a:gd name="connsiteX24" fmla="*/ 7064 w 9451"/>
                <a:gd name="connsiteY24" fmla="*/ 9253 h 10000"/>
                <a:gd name="connsiteX25" fmla="*/ 6424 w 9451"/>
                <a:gd name="connsiteY25" fmla="*/ 9253 h 10000"/>
                <a:gd name="connsiteX26" fmla="*/ 5963 w 9451"/>
                <a:gd name="connsiteY26" fmla="*/ 9253 h 10000"/>
                <a:gd name="connsiteX27" fmla="*/ 5596 w 9451"/>
                <a:gd name="connsiteY27" fmla="*/ 9552 h 10000"/>
                <a:gd name="connsiteX28" fmla="*/ 5230 w 9451"/>
                <a:gd name="connsiteY28" fmla="*/ 10000 h 10000"/>
                <a:gd name="connsiteX29" fmla="*/ 4770 w 9451"/>
                <a:gd name="connsiteY29" fmla="*/ 10000 h 10000"/>
                <a:gd name="connsiteX30" fmla="*/ 4770 w 9451"/>
                <a:gd name="connsiteY30" fmla="*/ 9404 h 10000"/>
                <a:gd name="connsiteX31" fmla="*/ 4587 w 9451"/>
                <a:gd name="connsiteY31" fmla="*/ 8956 h 10000"/>
                <a:gd name="connsiteX32" fmla="*/ 4128 w 9451"/>
                <a:gd name="connsiteY32" fmla="*/ 8508 h 10000"/>
                <a:gd name="connsiteX33" fmla="*/ 4404 w 9451"/>
                <a:gd name="connsiteY33" fmla="*/ 8209 h 10000"/>
                <a:gd name="connsiteX34" fmla="*/ 4770 w 9451"/>
                <a:gd name="connsiteY34" fmla="*/ 7910 h 10000"/>
                <a:gd name="connsiteX35" fmla="*/ 4770 w 9451"/>
                <a:gd name="connsiteY35" fmla="*/ 7613 h 10000"/>
                <a:gd name="connsiteX36" fmla="*/ 3760 w 9451"/>
                <a:gd name="connsiteY36" fmla="*/ 7613 h 10000"/>
                <a:gd name="connsiteX37" fmla="*/ 3578 w 9451"/>
                <a:gd name="connsiteY37" fmla="*/ 6717 h 10000"/>
                <a:gd name="connsiteX38" fmla="*/ 3027 w 9451"/>
                <a:gd name="connsiteY38" fmla="*/ 6717 h 10000"/>
                <a:gd name="connsiteX39" fmla="*/ 2660 w 9451"/>
                <a:gd name="connsiteY39" fmla="*/ 6866 h 10000"/>
                <a:gd name="connsiteX40" fmla="*/ 2660 w 9451"/>
                <a:gd name="connsiteY40" fmla="*/ 7462 h 10000"/>
                <a:gd name="connsiteX41" fmla="*/ 2110 w 9451"/>
                <a:gd name="connsiteY41" fmla="*/ 8060 h 10000"/>
                <a:gd name="connsiteX42" fmla="*/ 1836 w 9451"/>
                <a:gd name="connsiteY42" fmla="*/ 8956 h 10000"/>
                <a:gd name="connsiteX43" fmla="*/ 1558 w 9451"/>
                <a:gd name="connsiteY43" fmla="*/ 8508 h 10000"/>
                <a:gd name="connsiteX44" fmla="*/ 1377 w 9451"/>
                <a:gd name="connsiteY44" fmla="*/ 8805 h 10000"/>
                <a:gd name="connsiteX45" fmla="*/ 916 w 9451"/>
                <a:gd name="connsiteY45" fmla="*/ 8657 h 10000"/>
                <a:gd name="connsiteX46" fmla="*/ 916 w 9451"/>
                <a:gd name="connsiteY46" fmla="*/ 8508 h 10000"/>
                <a:gd name="connsiteX47" fmla="*/ 1377 w 9451"/>
                <a:gd name="connsiteY47" fmla="*/ 7613 h 10000"/>
                <a:gd name="connsiteX48" fmla="*/ 1377 w 9451"/>
                <a:gd name="connsiteY48" fmla="*/ 7014 h 10000"/>
                <a:gd name="connsiteX49" fmla="*/ 2204 w 9451"/>
                <a:gd name="connsiteY49" fmla="*/ 7165 h 10000"/>
                <a:gd name="connsiteX50" fmla="*/ 2385 w 9451"/>
                <a:gd name="connsiteY50" fmla="*/ 6717 h 10000"/>
                <a:gd name="connsiteX51" fmla="*/ 2204 w 9451"/>
                <a:gd name="connsiteY51" fmla="*/ 6119 h 10000"/>
                <a:gd name="connsiteX52" fmla="*/ 1742 w 9451"/>
                <a:gd name="connsiteY52" fmla="*/ 5671 h 10000"/>
                <a:gd name="connsiteX53" fmla="*/ 1377 w 9451"/>
                <a:gd name="connsiteY53" fmla="*/ 4478 h 10000"/>
                <a:gd name="connsiteX54" fmla="*/ 826 w 9451"/>
                <a:gd name="connsiteY54" fmla="*/ 4179 h 10000"/>
                <a:gd name="connsiteX55" fmla="*/ 368 w 9451"/>
                <a:gd name="connsiteY55" fmla="*/ 4030 h 10000"/>
                <a:gd name="connsiteX56" fmla="*/ 183 w 9451"/>
                <a:gd name="connsiteY56" fmla="*/ 4030 h 10000"/>
                <a:gd name="connsiteX57" fmla="*/ 0 w 9451"/>
                <a:gd name="connsiteY57" fmla="*/ 4327 h 10000"/>
                <a:gd name="connsiteX0" fmla="*/ 0 w 9806"/>
                <a:gd name="connsiteY0" fmla="*/ 4030 h 10000"/>
                <a:gd name="connsiteX1" fmla="*/ 6214 w 9806"/>
                <a:gd name="connsiteY1" fmla="*/ 0 h 10000"/>
                <a:gd name="connsiteX2" fmla="*/ 6406 w 9806"/>
                <a:gd name="connsiteY2" fmla="*/ 1044 h 10000"/>
                <a:gd name="connsiteX3" fmla="*/ 7961 w 9806"/>
                <a:gd name="connsiteY3" fmla="*/ 1194 h 10000"/>
                <a:gd name="connsiteX4" fmla="*/ 8059 w 9806"/>
                <a:gd name="connsiteY4" fmla="*/ 1642 h 10000"/>
                <a:gd name="connsiteX5" fmla="*/ 9033 w 9806"/>
                <a:gd name="connsiteY5" fmla="*/ 1642 h 10000"/>
                <a:gd name="connsiteX6" fmla="*/ 9806 w 9806"/>
                <a:gd name="connsiteY6" fmla="*/ 2388 h 10000"/>
                <a:gd name="connsiteX7" fmla="*/ 9806 w 9806"/>
                <a:gd name="connsiteY7" fmla="*/ 3881 h 10000"/>
                <a:gd name="connsiteX8" fmla="*/ 9707 w 9806"/>
                <a:gd name="connsiteY8" fmla="*/ 4775 h 10000"/>
                <a:gd name="connsiteX9" fmla="*/ 8933 w 9806"/>
                <a:gd name="connsiteY9" fmla="*/ 5074 h 10000"/>
                <a:gd name="connsiteX10" fmla="*/ 8448 w 9806"/>
                <a:gd name="connsiteY10" fmla="*/ 5374 h 10000"/>
                <a:gd name="connsiteX11" fmla="*/ 8351 w 9806"/>
                <a:gd name="connsiteY11" fmla="*/ 5970 h 10000"/>
                <a:gd name="connsiteX12" fmla="*/ 7671 w 9806"/>
                <a:gd name="connsiteY12" fmla="*/ 6418 h 10000"/>
                <a:gd name="connsiteX13" fmla="*/ 6795 w 9806"/>
                <a:gd name="connsiteY13" fmla="*/ 6717 h 10000"/>
                <a:gd name="connsiteX14" fmla="*/ 6019 w 9806"/>
                <a:gd name="connsiteY14" fmla="*/ 7313 h 10000"/>
                <a:gd name="connsiteX15" fmla="*/ 5240 w 9806"/>
                <a:gd name="connsiteY15" fmla="*/ 7613 h 10000"/>
                <a:gd name="connsiteX16" fmla="*/ 5144 w 9806"/>
                <a:gd name="connsiteY16" fmla="*/ 7910 h 10000"/>
                <a:gd name="connsiteX17" fmla="*/ 5631 w 9806"/>
                <a:gd name="connsiteY17" fmla="*/ 8060 h 10000"/>
                <a:gd name="connsiteX18" fmla="*/ 5922 w 9806"/>
                <a:gd name="connsiteY18" fmla="*/ 8508 h 10000"/>
                <a:gd name="connsiteX19" fmla="*/ 6115 w 9806"/>
                <a:gd name="connsiteY19" fmla="*/ 8657 h 10000"/>
                <a:gd name="connsiteX20" fmla="*/ 6406 w 9806"/>
                <a:gd name="connsiteY20" fmla="*/ 8805 h 10000"/>
                <a:gd name="connsiteX21" fmla="*/ 7185 w 9806"/>
                <a:gd name="connsiteY21" fmla="*/ 8657 h 10000"/>
                <a:gd name="connsiteX22" fmla="*/ 7476 w 9806"/>
                <a:gd name="connsiteY22" fmla="*/ 8805 h 10000"/>
                <a:gd name="connsiteX23" fmla="*/ 7572 w 9806"/>
                <a:gd name="connsiteY23" fmla="*/ 9253 h 10000"/>
                <a:gd name="connsiteX24" fmla="*/ 7280 w 9806"/>
                <a:gd name="connsiteY24" fmla="*/ 9253 h 10000"/>
                <a:gd name="connsiteX25" fmla="*/ 6603 w 9806"/>
                <a:gd name="connsiteY25" fmla="*/ 9253 h 10000"/>
                <a:gd name="connsiteX26" fmla="*/ 6115 w 9806"/>
                <a:gd name="connsiteY26" fmla="*/ 9253 h 10000"/>
                <a:gd name="connsiteX27" fmla="*/ 5727 w 9806"/>
                <a:gd name="connsiteY27" fmla="*/ 9552 h 10000"/>
                <a:gd name="connsiteX28" fmla="*/ 5340 w 9806"/>
                <a:gd name="connsiteY28" fmla="*/ 10000 h 10000"/>
                <a:gd name="connsiteX29" fmla="*/ 4853 w 9806"/>
                <a:gd name="connsiteY29" fmla="*/ 10000 h 10000"/>
                <a:gd name="connsiteX30" fmla="*/ 4853 w 9806"/>
                <a:gd name="connsiteY30" fmla="*/ 9404 h 10000"/>
                <a:gd name="connsiteX31" fmla="*/ 4659 w 9806"/>
                <a:gd name="connsiteY31" fmla="*/ 8956 h 10000"/>
                <a:gd name="connsiteX32" fmla="*/ 4174 w 9806"/>
                <a:gd name="connsiteY32" fmla="*/ 8508 h 10000"/>
                <a:gd name="connsiteX33" fmla="*/ 4466 w 9806"/>
                <a:gd name="connsiteY33" fmla="*/ 8209 h 10000"/>
                <a:gd name="connsiteX34" fmla="*/ 4853 w 9806"/>
                <a:gd name="connsiteY34" fmla="*/ 7910 h 10000"/>
                <a:gd name="connsiteX35" fmla="*/ 4853 w 9806"/>
                <a:gd name="connsiteY35" fmla="*/ 7613 h 10000"/>
                <a:gd name="connsiteX36" fmla="*/ 3784 w 9806"/>
                <a:gd name="connsiteY36" fmla="*/ 7613 h 10000"/>
                <a:gd name="connsiteX37" fmla="*/ 3592 w 9806"/>
                <a:gd name="connsiteY37" fmla="*/ 6717 h 10000"/>
                <a:gd name="connsiteX38" fmla="*/ 3009 w 9806"/>
                <a:gd name="connsiteY38" fmla="*/ 6717 h 10000"/>
                <a:gd name="connsiteX39" fmla="*/ 2621 w 9806"/>
                <a:gd name="connsiteY39" fmla="*/ 6866 h 10000"/>
                <a:gd name="connsiteX40" fmla="*/ 2621 w 9806"/>
                <a:gd name="connsiteY40" fmla="*/ 7462 h 10000"/>
                <a:gd name="connsiteX41" fmla="*/ 2039 w 9806"/>
                <a:gd name="connsiteY41" fmla="*/ 8060 h 10000"/>
                <a:gd name="connsiteX42" fmla="*/ 1749 w 9806"/>
                <a:gd name="connsiteY42" fmla="*/ 8956 h 10000"/>
                <a:gd name="connsiteX43" fmla="*/ 1455 w 9806"/>
                <a:gd name="connsiteY43" fmla="*/ 8508 h 10000"/>
                <a:gd name="connsiteX44" fmla="*/ 1263 w 9806"/>
                <a:gd name="connsiteY44" fmla="*/ 8805 h 10000"/>
                <a:gd name="connsiteX45" fmla="*/ 775 w 9806"/>
                <a:gd name="connsiteY45" fmla="*/ 8657 h 10000"/>
                <a:gd name="connsiteX46" fmla="*/ 775 w 9806"/>
                <a:gd name="connsiteY46" fmla="*/ 8508 h 10000"/>
                <a:gd name="connsiteX47" fmla="*/ 1263 w 9806"/>
                <a:gd name="connsiteY47" fmla="*/ 7613 h 10000"/>
                <a:gd name="connsiteX48" fmla="*/ 1263 w 9806"/>
                <a:gd name="connsiteY48" fmla="*/ 7014 h 10000"/>
                <a:gd name="connsiteX49" fmla="*/ 2138 w 9806"/>
                <a:gd name="connsiteY49" fmla="*/ 7165 h 10000"/>
                <a:gd name="connsiteX50" fmla="*/ 2330 w 9806"/>
                <a:gd name="connsiteY50" fmla="*/ 6717 h 10000"/>
                <a:gd name="connsiteX51" fmla="*/ 2138 w 9806"/>
                <a:gd name="connsiteY51" fmla="*/ 6119 h 10000"/>
                <a:gd name="connsiteX52" fmla="*/ 1649 w 9806"/>
                <a:gd name="connsiteY52" fmla="*/ 5671 h 10000"/>
                <a:gd name="connsiteX53" fmla="*/ 1263 w 9806"/>
                <a:gd name="connsiteY53" fmla="*/ 4478 h 10000"/>
                <a:gd name="connsiteX54" fmla="*/ 680 w 9806"/>
                <a:gd name="connsiteY54" fmla="*/ 4179 h 10000"/>
                <a:gd name="connsiteX55" fmla="*/ 195 w 9806"/>
                <a:gd name="connsiteY55" fmla="*/ 4030 h 10000"/>
                <a:gd name="connsiteX56" fmla="*/ 0 w 9806"/>
                <a:gd name="connsiteY56" fmla="*/ 4030 h 10000"/>
                <a:gd name="connsiteX0" fmla="*/ 0 w 9801"/>
                <a:gd name="connsiteY0" fmla="*/ 4030 h 10000"/>
                <a:gd name="connsiteX1" fmla="*/ 6138 w 9801"/>
                <a:gd name="connsiteY1" fmla="*/ 0 h 10000"/>
                <a:gd name="connsiteX2" fmla="*/ 6334 w 9801"/>
                <a:gd name="connsiteY2" fmla="*/ 1044 h 10000"/>
                <a:gd name="connsiteX3" fmla="*/ 7919 w 9801"/>
                <a:gd name="connsiteY3" fmla="*/ 1194 h 10000"/>
                <a:gd name="connsiteX4" fmla="*/ 8019 w 9801"/>
                <a:gd name="connsiteY4" fmla="*/ 1642 h 10000"/>
                <a:gd name="connsiteX5" fmla="*/ 9013 w 9801"/>
                <a:gd name="connsiteY5" fmla="*/ 1642 h 10000"/>
                <a:gd name="connsiteX6" fmla="*/ 9801 w 9801"/>
                <a:gd name="connsiteY6" fmla="*/ 2388 h 10000"/>
                <a:gd name="connsiteX7" fmla="*/ 9801 w 9801"/>
                <a:gd name="connsiteY7" fmla="*/ 3881 h 10000"/>
                <a:gd name="connsiteX8" fmla="*/ 9700 w 9801"/>
                <a:gd name="connsiteY8" fmla="*/ 4775 h 10000"/>
                <a:gd name="connsiteX9" fmla="*/ 8911 w 9801"/>
                <a:gd name="connsiteY9" fmla="*/ 5074 h 10000"/>
                <a:gd name="connsiteX10" fmla="*/ 8416 w 9801"/>
                <a:gd name="connsiteY10" fmla="*/ 5374 h 10000"/>
                <a:gd name="connsiteX11" fmla="*/ 8317 w 9801"/>
                <a:gd name="connsiteY11" fmla="*/ 5970 h 10000"/>
                <a:gd name="connsiteX12" fmla="*/ 7624 w 9801"/>
                <a:gd name="connsiteY12" fmla="*/ 6418 h 10000"/>
                <a:gd name="connsiteX13" fmla="*/ 6730 w 9801"/>
                <a:gd name="connsiteY13" fmla="*/ 6717 h 10000"/>
                <a:gd name="connsiteX14" fmla="*/ 5939 w 9801"/>
                <a:gd name="connsiteY14" fmla="*/ 7313 h 10000"/>
                <a:gd name="connsiteX15" fmla="*/ 5145 w 9801"/>
                <a:gd name="connsiteY15" fmla="*/ 7613 h 10000"/>
                <a:gd name="connsiteX16" fmla="*/ 5047 w 9801"/>
                <a:gd name="connsiteY16" fmla="*/ 7910 h 10000"/>
                <a:gd name="connsiteX17" fmla="*/ 5543 w 9801"/>
                <a:gd name="connsiteY17" fmla="*/ 8060 h 10000"/>
                <a:gd name="connsiteX18" fmla="*/ 5840 w 9801"/>
                <a:gd name="connsiteY18" fmla="*/ 8508 h 10000"/>
                <a:gd name="connsiteX19" fmla="*/ 6037 w 9801"/>
                <a:gd name="connsiteY19" fmla="*/ 8657 h 10000"/>
                <a:gd name="connsiteX20" fmla="*/ 6334 w 9801"/>
                <a:gd name="connsiteY20" fmla="*/ 8805 h 10000"/>
                <a:gd name="connsiteX21" fmla="*/ 7128 w 9801"/>
                <a:gd name="connsiteY21" fmla="*/ 8657 h 10000"/>
                <a:gd name="connsiteX22" fmla="*/ 7425 w 9801"/>
                <a:gd name="connsiteY22" fmla="*/ 8805 h 10000"/>
                <a:gd name="connsiteX23" fmla="*/ 7523 w 9801"/>
                <a:gd name="connsiteY23" fmla="*/ 9253 h 10000"/>
                <a:gd name="connsiteX24" fmla="*/ 7225 w 9801"/>
                <a:gd name="connsiteY24" fmla="*/ 9253 h 10000"/>
                <a:gd name="connsiteX25" fmla="*/ 6535 w 9801"/>
                <a:gd name="connsiteY25" fmla="*/ 9253 h 10000"/>
                <a:gd name="connsiteX26" fmla="*/ 6037 w 9801"/>
                <a:gd name="connsiteY26" fmla="*/ 9253 h 10000"/>
                <a:gd name="connsiteX27" fmla="*/ 5641 w 9801"/>
                <a:gd name="connsiteY27" fmla="*/ 9552 h 10000"/>
                <a:gd name="connsiteX28" fmla="*/ 5247 w 9801"/>
                <a:gd name="connsiteY28" fmla="*/ 10000 h 10000"/>
                <a:gd name="connsiteX29" fmla="*/ 4750 w 9801"/>
                <a:gd name="connsiteY29" fmla="*/ 10000 h 10000"/>
                <a:gd name="connsiteX30" fmla="*/ 4750 w 9801"/>
                <a:gd name="connsiteY30" fmla="*/ 9404 h 10000"/>
                <a:gd name="connsiteX31" fmla="*/ 4552 w 9801"/>
                <a:gd name="connsiteY31" fmla="*/ 8956 h 10000"/>
                <a:gd name="connsiteX32" fmla="*/ 4058 w 9801"/>
                <a:gd name="connsiteY32" fmla="*/ 8508 h 10000"/>
                <a:gd name="connsiteX33" fmla="*/ 4355 w 9801"/>
                <a:gd name="connsiteY33" fmla="*/ 8209 h 10000"/>
                <a:gd name="connsiteX34" fmla="*/ 4750 w 9801"/>
                <a:gd name="connsiteY34" fmla="*/ 7910 h 10000"/>
                <a:gd name="connsiteX35" fmla="*/ 4750 w 9801"/>
                <a:gd name="connsiteY35" fmla="*/ 7613 h 10000"/>
                <a:gd name="connsiteX36" fmla="*/ 3660 w 9801"/>
                <a:gd name="connsiteY36" fmla="*/ 7613 h 10000"/>
                <a:gd name="connsiteX37" fmla="*/ 3464 w 9801"/>
                <a:gd name="connsiteY37" fmla="*/ 6717 h 10000"/>
                <a:gd name="connsiteX38" fmla="*/ 2870 w 9801"/>
                <a:gd name="connsiteY38" fmla="*/ 6717 h 10000"/>
                <a:gd name="connsiteX39" fmla="*/ 2474 w 9801"/>
                <a:gd name="connsiteY39" fmla="*/ 6866 h 10000"/>
                <a:gd name="connsiteX40" fmla="*/ 2474 w 9801"/>
                <a:gd name="connsiteY40" fmla="*/ 7462 h 10000"/>
                <a:gd name="connsiteX41" fmla="*/ 1880 w 9801"/>
                <a:gd name="connsiteY41" fmla="*/ 8060 h 10000"/>
                <a:gd name="connsiteX42" fmla="*/ 1585 w 9801"/>
                <a:gd name="connsiteY42" fmla="*/ 8956 h 10000"/>
                <a:gd name="connsiteX43" fmla="*/ 1285 w 9801"/>
                <a:gd name="connsiteY43" fmla="*/ 8508 h 10000"/>
                <a:gd name="connsiteX44" fmla="*/ 1089 w 9801"/>
                <a:gd name="connsiteY44" fmla="*/ 8805 h 10000"/>
                <a:gd name="connsiteX45" fmla="*/ 591 w 9801"/>
                <a:gd name="connsiteY45" fmla="*/ 8657 h 10000"/>
                <a:gd name="connsiteX46" fmla="*/ 591 w 9801"/>
                <a:gd name="connsiteY46" fmla="*/ 8508 h 10000"/>
                <a:gd name="connsiteX47" fmla="*/ 1089 w 9801"/>
                <a:gd name="connsiteY47" fmla="*/ 7613 h 10000"/>
                <a:gd name="connsiteX48" fmla="*/ 1089 w 9801"/>
                <a:gd name="connsiteY48" fmla="*/ 7014 h 10000"/>
                <a:gd name="connsiteX49" fmla="*/ 1981 w 9801"/>
                <a:gd name="connsiteY49" fmla="*/ 7165 h 10000"/>
                <a:gd name="connsiteX50" fmla="*/ 2177 w 9801"/>
                <a:gd name="connsiteY50" fmla="*/ 6717 h 10000"/>
                <a:gd name="connsiteX51" fmla="*/ 1981 w 9801"/>
                <a:gd name="connsiteY51" fmla="*/ 6119 h 10000"/>
                <a:gd name="connsiteX52" fmla="*/ 1483 w 9801"/>
                <a:gd name="connsiteY52" fmla="*/ 5671 h 10000"/>
                <a:gd name="connsiteX53" fmla="*/ 1089 w 9801"/>
                <a:gd name="connsiteY53" fmla="*/ 4478 h 10000"/>
                <a:gd name="connsiteX54" fmla="*/ 494 w 9801"/>
                <a:gd name="connsiteY54" fmla="*/ 4179 h 10000"/>
                <a:gd name="connsiteX55" fmla="*/ 0 w 9801"/>
                <a:gd name="connsiteY55" fmla="*/ 4030 h 10000"/>
                <a:gd name="connsiteX0" fmla="*/ 0 w 9496"/>
                <a:gd name="connsiteY0" fmla="*/ 4179 h 10000"/>
                <a:gd name="connsiteX1" fmla="*/ 5759 w 9496"/>
                <a:gd name="connsiteY1" fmla="*/ 0 h 10000"/>
                <a:gd name="connsiteX2" fmla="*/ 5959 w 9496"/>
                <a:gd name="connsiteY2" fmla="*/ 1044 h 10000"/>
                <a:gd name="connsiteX3" fmla="*/ 7576 w 9496"/>
                <a:gd name="connsiteY3" fmla="*/ 1194 h 10000"/>
                <a:gd name="connsiteX4" fmla="*/ 7678 w 9496"/>
                <a:gd name="connsiteY4" fmla="*/ 1642 h 10000"/>
                <a:gd name="connsiteX5" fmla="*/ 8692 w 9496"/>
                <a:gd name="connsiteY5" fmla="*/ 1642 h 10000"/>
                <a:gd name="connsiteX6" fmla="*/ 9496 w 9496"/>
                <a:gd name="connsiteY6" fmla="*/ 2388 h 10000"/>
                <a:gd name="connsiteX7" fmla="*/ 9496 w 9496"/>
                <a:gd name="connsiteY7" fmla="*/ 3881 h 10000"/>
                <a:gd name="connsiteX8" fmla="*/ 9393 w 9496"/>
                <a:gd name="connsiteY8" fmla="*/ 4775 h 10000"/>
                <a:gd name="connsiteX9" fmla="*/ 8588 w 9496"/>
                <a:gd name="connsiteY9" fmla="*/ 5074 h 10000"/>
                <a:gd name="connsiteX10" fmla="*/ 8083 w 9496"/>
                <a:gd name="connsiteY10" fmla="*/ 5374 h 10000"/>
                <a:gd name="connsiteX11" fmla="*/ 7982 w 9496"/>
                <a:gd name="connsiteY11" fmla="*/ 5970 h 10000"/>
                <a:gd name="connsiteX12" fmla="*/ 7275 w 9496"/>
                <a:gd name="connsiteY12" fmla="*/ 6418 h 10000"/>
                <a:gd name="connsiteX13" fmla="*/ 6363 w 9496"/>
                <a:gd name="connsiteY13" fmla="*/ 6717 h 10000"/>
                <a:gd name="connsiteX14" fmla="*/ 5556 w 9496"/>
                <a:gd name="connsiteY14" fmla="*/ 7313 h 10000"/>
                <a:gd name="connsiteX15" fmla="*/ 4745 w 9496"/>
                <a:gd name="connsiteY15" fmla="*/ 7613 h 10000"/>
                <a:gd name="connsiteX16" fmla="*/ 4645 w 9496"/>
                <a:gd name="connsiteY16" fmla="*/ 7910 h 10000"/>
                <a:gd name="connsiteX17" fmla="*/ 5152 w 9496"/>
                <a:gd name="connsiteY17" fmla="*/ 8060 h 10000"/>
                <a:gd name="connsiteX18" fmla="*/ 5455 w 9496"/>
                <a:gd name="connsiteY18" fmla="*/ 8508 h 10000"/>
                <a:gd name="connsiteX19" fmla="*/ 5656 w 9496"/>
                <a:gd name="connsiteY19" fmla="*/ 8657 h 10000"/>
                <a:gd name="connsiteX20" fmla="*/ 5959 w 9496"/>
                <a:gd name="connsiteY20" fmla="*/ 8805 h 10000"/>
                <a:gd name="connsiteX21" fmla="*/ 6769 w 9496"/>
                <a:gd name="connsiteY21" fmla="*/ 8657 h 10000"/>
                <a:gd name="connsiteX22" fmla="*/ 7072 w 9496"/>
                <a:gd name="connsiteY22" fmla="*/ 8805 h 10000"/>
                <a:gd name="connsiteX23" fmla="*/ 7172 w 9496"/>
                <a:gd name="connsiteY23" fmla="*/ 9253 h 10000"/>
                <a:gd name="connsiteX24" fmla="*/ 6868 w 9496"/>
                <a:gd name="connsiteY24" fmla="*/ 9253 h 10000"/>
                <a:gd name="connsiteX25" fmla="*/ 6164 w 9496"/>
                <a:gd name="connsiteY25" fmla="*/ 9253 h 10000"/>
                <a:gd name="connsiteX26" fmla="*/ 5656 w 9496"/>
                <a:gd name="connsiteY26" fmla="*/ 9253 h 10000"/>
                <a:gd name="connsiteX27" fmla="*/ 5252 w 9496"/>
                <a:gd name="connsiteY27" fmla="*/ 9552 h 10000"/>
                <a:gd name="connsiteX28" fmla="*/ 4850 w 9496"/>
                <a:gd name="connsiteY28" fmla="*/ 10000 h 10000"/>
                <a:gd name="connsiteX29" fmla="*/ 4342 w 9496"/>
                <a:gd name="connsiteY29" fmla="*/ 10000 h 10000"/>
                <a:gd name="connsiteX30" fmla="*/ 4342 w 9496"/>
                <a:gd name="connsiteY30" fmla="*/ 9404 h 10000"/>
                <a:gd name="connsiteX31" fmla="*/ 4140 w 9496"/>
                <a:gd name="connsiteY31" fmla="*/ 8956 h 10000"/>
                <a:gd name="connsiteX32" fmla="*/ 3636 w 9496"/>
                <a:gd name="connsiteY32" fmla="*/ 8508 h 10000"/>
                <a:gd name="connsiteX33" fmla="*/ 3939 w 9496"/>
                <a:gd name="connsiteY33" fmla="*/ 8209 h 10000"/>
                <a:gd name="connsiteX34" fmla="*/ 4342 w 9496"/>
                <a:gd name="connsiteY34" fmla="*/ 7910 h 10000"/>
                <a:gd name="connsiteX35" fmla="*/ 4342 w 9496"/>
                <a:gd name="connsiteY35" fmla="*/ 7613 h 10000"/>
                <a:gd name="connsiteX36" fmla="*/ 3230 w 9496"/>
                <a:gd name="connsiteY36" fmla="*/ 7613 h 10000"/>
                <a:gd name="connsiteX37" fmla="*/ 3030 w 9496"/>
                <a:gd name="connsiteY37" fmla="*/ 6717 h 10000"/>
                <a:gd name="connsiteX38" fmla="*/ 2424 w 9496"/>
                <a:gd name="connsiteY38" fmla="*/ 6717 h 10000"/>
                <a:gd name="connsiteX39" fmla="*/ 2020 w 9496"/>
                <a:gd name="connsiteY39" fmla="*/ 6866 h 10000"/>
                <a:gd name="connsiteX40" fmla="*/ 2020 w 9496"/>
                <a:gd name="connsiteY40" fmla="*/ 7462 h 10000"/>
                <a:gd name="connsiteX41" fmla="*/ 1414 w 9496"/>
                <a:gd name="connsiteY41" fmla="*/ 8060 h 10000"/>
                <a:gd name="connsiteX42" fmla="*/ 1113 w 9496"/>
                <a:gd name="connsiteY42" fmla="*/ 8956 h 10000"/>
                <a:gd name="connsiteX43" fmla="*/ 807 w 9496"/>
                <a:gd name="connsiteY43" fmla="*/ 8508 h 10000"/>
                <a:gd name="connsiteX44" fmla="*/ 607 w 9496"/>
                <a:gd name="connsiteY44" fmla="*/ 8805 h 10000"/>
                <a:gd name="connsiteX45" fmla="*/ 99 w 9496"/>
                <a:gd name="connsiteY45" fmla="*/ 8657 h 10000"/>
                <a:gd name="connsiteX46" fmla="*/ 99 w 9496"/>
                <a:gd name="connsiteY46" fmla="*/ 8508 h 10000"/>
                <a:gd name="connsiteX47" fmla="*/ 607 w 9496"/>
                <a:gd name="connsiteY47" fmla="*/ 7613 h 10000"/>
                <a:gd name="connsiteX48" fmla="*/ 607 w 9496"/>
                <a:gd name="connsiteY48" fmla="*/ 7014 h 10000"/>
                <a:gd name="connsiteX49" fmla="*/ 1517 w 9496"/>
                <a:gd name="connsiteY49" fmla="*/ 7165 h 10000"/>
                <a:gd name="connsiteX50" fmla="*/ 1717 w 9496"/>
                <a:gd name="connsiteY50" fmla="*/ 6717 h 10000"/>
                <a:gd name="connsiteX51" fmla="*/ 1517 w 9496"/>
                <a:gd name="connsiteY51" fmla="*/ 6119 h 10000"/>
                <a:gd name="connsiteX52" fmla="*/ 1009 w 9496"/>
                <a:gd name="connsiteY52" fmla="*/ 5671 h 10000"/>
                <a:gd name="connsiteX53" fmla="*/ 607 w 9496"/>
                <a:gd name="connsiteY53" fmla="*/ 4478 h 10000"/>
                <a:gd name="connsiteX54" fmla="*/ 0 w 9496"/>
                <a:gd name="connsiteY54" fmla="*/ 4179 h 10000"/>
                <a:gd name="connsiteX0" fmla="*/ 535 w 9896"/>
                <a:gd name="connsiteY0" fmla="*/ 4478 h 10000"/>
                <a:gd name="connsiteX1" fmla="*/ 5961 w 9896"/>
                <a:gd name="connsiteY1" fmla="*/ 0 h 10000"/>
                <a:gd name="connsiteX2" fmla="*/ 6171 w 9896"/>
                <a:gd name="connsiteY2" fmla="*/ 1044 h 10000"/>
                <a:gd name="connsiteX3" fmla="*/ 7874 w 9896"/>
                <a:gd name="connsiteY3" fmla="*/ 1194 h 10000"/>
                <a:gd name="connsiteX4" fmla="*/ 7982 w 9896"/>
                <a:gd name="connsiteY4" fmla="*/ 1642 h 10000"/>
                <a:gd name="connsiteX5" fmla="*/ 9049 w 9896"/>
                <a:gd name="connsiteY5" fmla="*/ 1642 h 10000"/>
                <a:gd name="connsiteX6" fmla="*/ 9896 w 9896"/>
                <a:gd name="connsiteY6" fmla="*/ 2388 h 10000"/>
                <a:gd name="connsiteX7" fmla="*/ 9896 w 9896"/>
                <a:gd name="connsiteY7" fmla="*/ 3881 h 10000"/>
                <a:gd name="connsiteX8" fmla="*/ 9788 w 9896"/>
                <a:gd name="connsiteY8" fmla="*/ 4775 h 10000"/>
                <a:gd name="connsiteX9" fmla="*/ 8940 w 9896"/>
                <a:gd name="connsiteY9" fmla="*/ 5074 h 10000"/>
                <a:gd name="connsiteX10" fmla="*/ 8408 w 9896"/>
                <a:gd name="connsiteY10" fmla="*/ 5374 h 10000"/>
                <a:gd name="connsiteX11" fmla="*/ 8302 w 9896"/>
                <a:gd name="connsiteY11" fmla="*/ 5970 h 10000"/>
                <a:gd name="connsiteX12" fmla="*/ 7557 w 9896"/>
                <a:gd name="connsiteY12" fmla="*/ 6418 h 10000"/>
                <a:gd name="connsiteX13" fmla="*/ 6597 w 9896"/>
                <a:gd name="connsiteY13" fmla="*/ 6717 h 10000"/>
                <a:gd name="connsiteX14" fmla="*/ 5747 w 9896"/>
                <a:gd name="connsiteY14" fmla="*/ 7313 h 10000"/>
                <a:gd name="connsiteX15" fmla="*/ 4893 w 9896"/>
                <a:gd name="connsiteY15" fmla="*/ 7613 h 10000"/>
                <a:gd name="connsiteX16" fmla="*/ 4788 w 9896"/>
                <a:gd name="connsiteY16" fmla="*/ 7910 h 10000"/>
                <a:gd name="connsiteX17" fmla="*/ 5321 w 9896"/>
                <a:gd name="connsiteY17" fmla="*/ 8060 h 10000"/>
                <a:gd name="connsiteX18" fmla="*/ 5641 w 9896"/>
                <a:gd name="connsiteY18" fmla="*/ 8508 h 10000"/>
                <a:gd name="connsiteX19" fmla="*/ 5852 w 9896"/>
                <a:gd name="connsiteY19" fmla="*/ 8657 h 10000"/>
                <a:gd name="connsiteX20" fmla="*/ 6171 w 9896"/>
                <a:gd name="connsiteY20" fmla="*/ 8805 h 10000"/>
                <a:gd name="connsiteX21" fmla="*/ 7024 w 9896"/>
                <a:gd name="connsiteY21" fmla="*/ 8657 h 10000"/>
                <a:gd name="connsiteX22" fmla="*/ 7343 w 9896"/>
                <a:gd name="connsiteY22" fmla="*/ 8805 h 10000"/>
                <a:gd name="connsiteX23" fmla="*/ 7449 w 9896"/>
                <a:gd name="connsiteY23" fmla="*/ 9253 h 10000"/>
                <a:gd name="connsiteX24" fmla="*/ 7129 w 9896"/>
                <a:gd name="connsiteY24" fmla="*/ 9253 h 10000"/>
                <a:gd name="connsiteX25" fmla="*/ 6387 w 9896"/>
                <a:gd name="connsiteY25" fmla="*/ 9253 h 10000"/>
                <a:gd name="connsiteX26" fmla="*/ 5852 w 9896"/>
                <a:gd name="connsiteY26" fmla="*/ 9253 h 10000"/>
                <a:gd name="connsiteX27" fmla="*/ 5427 w 9896"/>
                <a:gd name="connsiteY27" fmla="*/ 9552 h 10000"/>
                <a:gd name="connsiteX28" fmla="*/ 5003 w 9896"/>
                <a:gd name="connsiteY28" fmla="*/ 10000 h 10000"/>
                <a:gd name="connsiteX29" fmla="*/ 4468 w 9896"/>
                <a:gd name="connsiteY29" fmla="*/ 10000 h 10000"/>
                <a:gd name="connsiteX30" fmla="*/ 4468 w 9896"/>
                <a:gd name="connsiteY30" fmla="*/ 9404 h 10000"/>
                <a:gd name="connsiteX31" fmla="*/ 4256 w 9896"/>
                <a:gd name="connsiteY31" fmla="*/ 8956 h 10000"/>
                <a:gd name="connsiteX32" fmla="*/ 3725 w 9896"/>
                <a:gd name="connsiteY32" fmla="*/ 8508 h 10000"/>
                <a:gd name="connsiteX33" fmla="*/ 4044 w 9896"/>
                <a:gd name="connsiteY33" fmla="*/ 8209 h 10000"/>
                <a:gd name="connsiteX34" fmla="*/ 4468 w 9896"/>
                <a:gd name="connsiteY34" fmla="*/ 7910 h 10000"/>
                <a:gd name="connsiteX35" fmla="*/ 4468 w 9896"/>
                <a:gd name="connsiteY35" fmla="*/ 7613 h 10000"/>
                <a:gd name="connsiteX36" fmla="*/ 3297 w 9896"/>
                <a:gd name="connsiteY36" fmla="*/ 7613 h 10000"/>
                <a:gd name="connsiteX37" fmla="*/ 3087 w 9896"/>
                <a:gd name="connsiteY37" fmla="*/ 6717 h 10000"/>
                <a:gd name="connsiteX38" fmla="*/ 2449 w 9896"/>
                <a:gd name="connsiteY38" fmla="*/ 6717 h 10000"/>
                <a:gd name="connsiteX39" fmla="*/ 2023 w 9896"/>
                <a:gd name="connsiteY39" fmla="*/ 6866 h 10000"/>
                <a:gd name="connsiteX40" fmla="*/ 2023 w 9896"/>
                <a:gd name="connsiteY40" fmla="*/ 7462 h 10000"/>
                <a:gd name="connsiteX41" fmla="*/ 1385 w 9896"/>
                <a:gd name="connsiteY41" fmla="*/ 8060 h 10000"/>
                <a:gd name="connsiteX42" fmla="*/ 1068 w 9896"/>
                <a:gd name="connsiteY42" fmla="*/ 8956 h 10000"/>
                <a:gd name="connsiteX43" fmla="*/ 746 w 9896"/>
                <a:gd name="connsiteY43" fmla="*/ 8508 h 10000"/>
                <a:gd name="connsiteX44" fmla="*/ 535 w 9896"/>
                <a:gd name="connsiteY44" fmla="*/ 8805 h 10000"/>
                <a:gd name="connsiteX45" fmla="*/ 0 w 9896"/>
                <a:gd name="connsiteY45" fmla="*/ 8657 h 10000"/>
                <a:gd name="connsiteX46" fmla="*/ 0 w 9896"/>
                <a:gd name="connsiteY46" fmla="*/ 8508 h 10000"/>
                <a:gd name="connsiteX47" fmla="*/ 535 w 9896"/>
                <a:gd name="connsiteY47" fmla="*/ 7613 h 10000"/>
                <a:gd name="connsiteX48" fmla="*/ 535 w 9896"/>
                <a:gd name="connsiteY48" fmla="*/ 7014 h 10000"/>
                <a:gd name="connsiteX49" fmla="*/ 1494 w 9896"/>
                <a:gd name="connsiteY49" fmla="*/ 7165 h 10000"/>
                <a:gd name="connsiteX50" fmla="*/ 1704 w 9896"/>
                <a:gd name="connsiteY50" fmla="*/ 6717 h 10000"/>
                <a:gd name="connsiteX51" fmla="*/ 1494 w 9896"/>
                <a:gd name="connsiteY51" fmla="*/ 6119 h 10000"/>
                <a:gd name="connsiteX52" fmla="*/ 959 w 9896"/>
                <a:gd name="connsiteY52" fmla="*/ 5671 h 10000"/>
                <a:gd name="connsiteX53" fmla="*/ 535 w 9896"/>
                <a:gd name="connsiteY53" fmla="*/ 4478 h 10000"/>
                <a:gd name="connsiteX0" fmla="*/ 969 w 10000"/>
                <a:gd name="connsiteY0" fmla="*/ 5671 h 10000"/>
                <a:gd name="connsiteX1" fmla="*/ 6024 w 10000"/>
                <a:gd name="connsiteY1" fmla="*/ 0 h 10000"/>
                <a:gd name="connsiteX2" fmla="*/ 6236 w 10000"/>
                <a:gd name="connsiteY2" fmla="*/ 1044 h 10000"/>
                <a:gd name="connsiteX3" fmla="*/ 7957 w 10000"/>
                <a:gd name="connsiteY3" fmla="*/ 1194 h 10000"/>
                <a:gd name="connsiteX4" fmla="*/ 8066 w 10000"/>
                <a:gd name="connsiteY4" fmla="*/ 1642 h 10000"/>
                <a:gd name="connsiteX5" fmla="*/ 9144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91 w 10000"/>
                <a:gd name="connsiteY8" fmla="*/ 4775 h 10000"/>
                <a:gd name="connsiteX9" fmla="*/ 9034 w 10000"/>
                <a:gd name="connsiteY9" fmla="*/ 5074 h 10000"/>
                <a:gd name="connsiteX10" fmla="*/ 8496 w 10000"/>
                <a:gd name="connsiteY10" fmla="*/ 5374 h 10000"/>
                <a:gd name="connsiteX11" fmla="*/ 8389 w 10000"/>
                <a:gd name="connsiteY11" fmla="*/ 5970 h 10000"/>
                <a:gd name="connsiteX12" fmla="*/ 7636 w 10000"/>
                <a:gd name="connsiteY12" fmla="*/ 6418 h 10000"/>
                <a:gd name="connsiteX13" fmla="*/ 6666 w 10000"/>
                <a:gd name="connsiteY13" fmla="*/ 6717 h 10000"/>
                <a:gd name="connsiteX14" fmla="*/ 5807 w 10000"/>
                <a:gd name="connsiteY14" fmla="*/ 7313 h 10000"/>
                <a:gd name="connsiteX15" fmla="*/ 4944 w 10000"/>
                <a:gd name="connsiteY15" fmla="*/ 7613 h 10000"/>
                <a:gd name="connsiteX16" fmla="*/ 4838 w 10000"/>
                <a:gd name="connsiteY16" fmla="*/ 7910 h 10000"/>
                <a:gd name="connsiteX17" fmla="*/ 5377 w 10000"/>
                <a:gd name="connsiteY17" fmla="*/ 8060 h 10000"/>
                <a:gd name="connsiteX18" fmla="*/ 5700 w 10000"/>
                <a:gd name="connsiteY18" fmla="*/ 8508 h 10000"/>
                <a:gd name="connsiteX19" fmla="*/ 5914 w 10000"/>
                <a:gd name="connsiteY19" fmla="*/ 8657 h 10000"/>
                <a:gd name="connsiteX20" fmla="*/ 6236 w 10000"/>
                <a:gd name="connsiteY20" fmla="*/ 8805 h 10000"/>
                <a:gd name="connsiteX21" fmla="*/ 7098 w 10000"/>
                <a:gd name="connsiteY21" fmla="*/ 8657 h 10000"/>
                <a:gd name="connsiteX22" fmla="*/ 7420 w 10000"/>
                <a:gd name="connsiteY22" fmla="*/ 8805 h 10000"/>
                <a:gd name="connsiteX23" fmla="*/ 7527 w 10000"/>
                <a:gd name="connsiteY23" fmla="*/ 9253 h 10000"/>
                <a:gd name="connsiteX24" fmla="*/ 7204 w 10000"/>
                <a:gd name="connsiteY24" fmla="*/ 9253 h 10000"/>
                <a:gd name="connsiteX25" fmla="*/ 6454 w 10000"/>
                <a:gd name="connsiteY25" fmla="*/ 9253 h 10000"/>
                <a:gd name="connsiteX26" fmla="*/ 5914 w 10000"/>
                <a:gd name="connsiteY26" fmla="*/ 9253 h 10000"/>
                <a:gd name="connsiteX27" fmla="*/ 5484 w 10000"/>
                <a:gd name="connsiteY27" fmla="*/ 9552 h 10000"/>
                <a:gd name="connsiteX28" fmla="*/ 5056 w 10000"/>
                <a:gd name="connsiteY28" fmla="*/ 10000 h 10000"/>
                <a:gd name="connsiteX29" fmla="*/ 4515 w 10000"/>
                <a:gd name="connsiteY29" fmla="*/ 10000 h 10000"/>
                <a:gd name="connsiteX30" fmla="*/ 4515 w 10000"/>
                <a:gd name="connsiteY30" fmla="*/ 9404 h 10000"/>
                <a:gd name="connsiteX31" fmla="*/ 4301 w 10000"/>
                <a:gd name="connsiteY31" fmla="*/ 8956 h 10000"/>
                <a:gd name="connsiteX32" fmla="*/ 3764 w 10000"/>
                <a:gd name="connsiteY32" fmla="*/ 8508 h 10000"/>
                <a:gd name="connsiteX33" fmla="*/ 4086 w 10000"/>
                <a:gd name="connsiteY33" fmla="*/ 8209 h 10000"/>
                <a:gd name="connsiteX34" fmla="*/ 4515 w 10000"/>
                <a:gd name="connsiteY34" fmla="*/ 7910 h 10000"/>
                <a:gd name="connsiteX35" fmla="*/ 4515 w 10000"/>
                <a:gd name="connsiteY35" fmla="*/ 7613 h 10000"/>
                <a:gd name="connsiteX36" fmla="*/ 3332 w 10000"/>
                <a:gd name="connsiteY36" fmla="*/ 7613 h 10000"/>
                <a:gd name="connsiteX37" fmla="*/ 3119 w 10000"/>
                <a:gd name="connsiteY37" fmla="*/ 6717 h 10000"/>
                <a:gd name="connsiteX38" fmla="*/ 2475 w 10000"/>
                <a:gd name="connsiteY38" fmla="*/ 6717 h 10000"/>
                <a:gd name="connsiteX39" fmla="*/ 2044 w 10000"/>
                <a:gd name="connsiteY39" fmla="*/ 6866 h 10000"/>
                <a:gd name="connsiteX40" fmla="*/ 2044 w 10000"/>
                <a:gd name="connsiteY40" fmla="*/ 7462 h 10000"/>
                <a:gd name="connsiteX41" fmla="*/ 1400 w 10000"/>
                <a:gd name="connsiteY41" fmla="*/ 8060 h 10000"/>
                <a:gd name="connsiteX42" fmla="*/ 1079 w 10000"/>
                <a:gd name="connsiteY42" fmla="*/ 8956 h 10000"/>
                <a:gd name="connsiteX43" fmla="*/ 754 w 10000"/>
                <a:gd name="connsiteY43" fmla="*/ 8508 h 10000"/>
                <a:gd name="connsiteX44" fmla="*/ 541 w 10000"/>
                <a:gd name="connsiteY44" fmla="*/ 8805 h 10000"/>
                <a:gd name="connsiteX45" fmla="*/ 0 w 10000"/>
                <a:gd name="connsiteY45" fmla="*/ 8657 h 10000"/>
                <a:gd name="connsiteX46" fmla="*/ 0 w 10000"/>
                <a:gd name="connsiteY46" fmla="*/ 8508 h 10000"/>
                <a:gd name="connsiteX47" fmla="*/ 541 w 10000"/>
                <a:gd name="connsiteY47" fmla="*/ 7613 h 10000"/>
                <a:gd name="connsiteX48" fmla="*/ 541 w 10000"/>
                <a:gd name="connsiteY48" fmla="*/ 7014 h 10000"/>
                <a:gd name="connsiteX49" fmla="*/ 1510 w 10000"/>
                <a:gd name="connsiteY49" fmla="*/ 7165 h 10000"/>
                <a:gd name="connsiteX50" fmla="*/ 1722 w 10000"/>
                <a:gd name="connsiteY50" fmla="*/ 6717 h 10000"/>
                <a:gd name="connsiteX51" fmla="*/ 1510 w 10000"/>
                <a:gd name="connsiteY51" fmla="*/ 6119 h 10000"/>
                <a:gd name="connsiteX52" fmla="*/ 969 w 10000"/>
                <a:gd name="connsiteY52" fmla="*/ 5671 h 10000"/>
                <a:gd name="connsiteX0" fmla="*/ 1510 w 10000"/>
                <a:gd name="connsiteY0" fmla="*/ 6119 h 10000"/>
                <a:gd name="connsiteX1" fmla="*/ 6024 w 10000"/>
                <a:gd name="connsiteY1" fmla="*/ 0 h 10000"/>
                <a:gd name="connsiteX2" fmla="*/ 6236 w 10000"/>
                <a:gd name="connsiteY2" fmla="*/ 1044 h 10000"/>
                <a:gd name="connsiteX3" fmla="*/ 7957 w 10000"/>
                <a:gd name="connsiteY3" fmla="*/ 1194 h 10000"/>
                <a:gd name="connsiteX4" fmla="*/ 8066 w 10000"/>
                <a:gd name="connsiteY4" fmla="*/ 1642 h 10000"/>
                <a:gd name="connsiteX5" fmla="*/ 9144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91 w 10000"/>
                <a:gd name="connsiteY8" fmla="*/ 4775 h 10000"/>
                <a:gd name="connsiteX9" fmla="*/ 9034 w 10000"/>
                <a:gd name="connsiteY9" fmla="*/ 5074 h 10000"/>
                <a:gd name="connsiteX10" fmla="*/ 8496 w 10000"/>
                <a:gd name="connsiteY10" fmla="*/ 5374 h 10000"/>
                <a:gd name="connsiteX11" fmla="*/ 8389 w 10000"/>
                <a:gd name="connsiteY11" fmla="*/ 5970 h 10000"/>
                <a:gd name="connsiteX12" fmla="*/ 7636 w 10000"/>
                <a:gd name="connsiteY12" fmla="*/ 6418 h 10000"/>
                <a:gd name="connsiteX13" fmla="*/ 6666 w 10000"/>
                <a:gd name="connsiteY13" fmla="*/ 6717 h 10000"/>
                <a:gd name="connsiteX14" fmla="*/ 5807 w 10000"/>
                <a:gd name="connsiteY14" fmla="*/ 7313 h 10000"/>
                <a:gd name="connsiteX15" fmla="*/ 4944 w 10000"/>
                <a:gd name="connsiteY15" fmla="*/ 7613 h 10000"/>
                <a:gd name="connsiteX16" fmla="*/ 4838 w 10000"/>
                <a:gd name="connsiteY16" fmla="*/ 7910 h 10000"/>
                <a:gd name="connsiteX17" fmla="*/ 5377 w 10000"/>
                <a:gd name="connsiteY17" fmla="*/ 8060 h 10000"/>
                <a:gd name="connsiteX18" fmla="*/ 5700 w 10000"/>
                <a:gd name="connsiteY18" fmla="*/ 8508 h 10000"/>
                <a:gd name="connsiteX19" fmla="*/ 5914 w 10000"/>
                <a:gd name="connsiteY19" fmla="*/ 8657 h 10000"/>
                <a:gd name="connsiteX20" fmla="*/ 6236 w 10000"/>
                <a:gd name="connsiteY20" fmla="*/ 8805 h 10000"/>
                <a:gd name="connsiteX21" fmla="*/ 7098 w 10000"/>
                <a:gd name="connsiteY21" fmla="*/ 8657 h 10000"/>
                <a:gd name="connsiteX22" fmla="*/ 7420 w 10000"/>
                <a:gd name="connsiteY22" fmla="*/ 8805 h 10000"/>
                <a:gd name="connsiteX23" fmla="*/ 7527 w 10000"/>
                <a:gd name="connsiteY23" fmla="*/ 9253 h 10000"/>
                <a:gd name="connsiteX24" fmla="*/ 7204 w 10000"/>
                <a:gd name="connsiteY24" fmla="*/ 9253 h 10000"/>
                <a:gd name="connsiteX25" fmla="*/ 6454 w 10000"/>
                <a:gd name="connsiteY25" fmla="*/ 9253 h 10000"/>
                <a:gd name="connsiteX26" fmla="*/ 5914 w 10000"/>
                <a:gd name="connsiteY26" fmla="*/ 9253 h 10000"/>
                <a:gd name="connsiteX27" fmla="*/ 5484 w 10000"/>
                <a:gd name="connsiteY27" fmla="*/ 9552 h 10000"/>
                <a:gd name="connsiteX28" fmla="*/ 5056 w 10000"/>
                <a:gd name="connsiteY28" fmla="*/ 10000 h 10000"/>
                <a:gd name="connsiteX29" fmla="*/ 4515 w 10000"/>
                <a:gd name="connsiteY29" fmla="*/ 10000 h 10000"/>
                <a:gd name="connsiteX30" fmla="*/ 4515 w 10000"/>
                <a:gd name="connsiteY30" fmla="*/ 9404 h 10000"/>
                <a:gd name="connsiteX31" fmla="*/ 4301 w 10000"/>
                <a:gd name="connsiteY31" fmla="*/ 8956 h 10000"/>
                <a:gd name="connsiteX32" fmla="*/ 3764 w 10000"/>
                <a:gd name="connsiteY32" fmla="*/ 8508 h 10000"/>
                <a:gd name="connsiteX33" fmla="*/ 4086 w 10000"/>
                <a:gd name="connsiteY33" fmla="*/ 8209 h 10000"/>
                <a:gd name="connsiteX34" fmla="*/ 4515 w 10000"/>
                <a:gd name="connsiteY34" fmla="*/ 7910 h 10000"/>
                <a:gd name="connsiteX35" fmla="*/ 4515 w 10000"/>
                <a:gd name="connsiteY35" fmla="*/ 7613 h 10000"/>
                <a:gd name="connsiteX36" fmla="*/ 3332 w 10000"/>
                <a:gd name="connsiteY36" fmla="*/ 7613 h 10000"/>
                <a:gd name="connsiteX37" fmla="*/ 3119 w 10000"/>
                <a:gd name="connsiteY37" fmla="*/ 6717 h 10000"/>
                <a:gd name="connsiteX38" fmla="*/ 2475 w 10000"/>
                <a:gd name="connsiteY38" fmla="*/ 6717 h 10000"/>
                <a:gd name="connsiteX39" fmla="*/ 2044 w 10000"/>
                <a:gd name="connsiteY39" fmla="*/ 6866 h 10000"/>
                <a:gd name="connsiteX40" fmla="*/ 2044 w 10000"/>
                <a:gd name="connsiteY40" fmla="*/ 7462 h 10000"/>
                <a:gd name="connsiteX41" fmla="*/ 1400 w 10000"/>
                <a:gd name="connsiteY41" fmla="*/ 8060 h 10000"/>
                <a:gd name="connsiteX42" fmla="*/ 1079 w 10000"/>
                <a:gd name="connsiteY42" fmla="*/ 8956 h 10000"/>
                <a:gd name="connsiteX43" fmla="*/ 754 w 10000"/>
                <a:gd name="connsiteY43" fmla="*/ 8508 h 10000"/>
                <a:gd name="connsiteX44" fmla="*/ 541 w 10000"/>
                <a:gd name="connsiteY44" fmla="*/ 8805 h 10000"/>
                <a:gd name="connsiteX45" fmla="*/ 0 w 10000"/>
                <a:gd name="connsiteY45" fmla="*/ 8657 h 10000"/>
                <a:gd name="connsiteX46" fmla="*/ 0 w 10000"/>
                <a:gd name="connsiteY46" fmla="*/ 8508 h 10000"/>
                <a:gd name="connsiteX47" fmla="*/ 541 w 10000"/>
                <a:gd name="connsiteY47" fmla="*/ 7613 h 10000"/>
                <a:gd name="connsiteX48" fmla="*/ 541 w 10000"/>
                <a:gd name="connsiteY48" fmla="*/ 7014 h 10000"/>
                <a:gd name="connsiteX49" fmla="*/ 1510 w 10000"/>
                <a:gd name="connsiteY49" fmla="*/ 7165 h 10000"/>
                <a:gd name="connsiteX50" fmla="*/ 1722 w 10000"/>
                <a:gd name="connsiteY50" fmla="*/ 6717 h 10000"/>
                <a:gd name="connsiteX51" fmla="*/ 1510 w 10000"/>
                <a:gd name="connsiteY51" fmla="*/ 6119 h 10000"/>
                <a:gd name="connsiteX0" fmla="*/ 1510 w 10000"/>
                <a:gd name="connsiteY0" fmla="*/ 6119 h 10000"/>
                <a:gd name="connsiteX1" fmla="*/ 6024 w 10000"/>
                <a:gd name="connsiteY1" fmla="*/ 0 h 10000"/>
                <a:gd name="connsiteX2" fmla="*/ 6236 w 10000"/>
                <a:gd name="connsiteY2" fmla="*/ 1044 h 10000"/>
                <a:gd name="connsiteX3" fmla="*/ 7957 w 10000"/>
                <a:gd name="connsiteY3" fmla="*/ 1194 h 10000"/>
                <a:gd name="connsiteX4" fmla="*/ 8066 w 10000"/>
                <a:gd name="connsiteY4" fmla="*/ 1642 h 10000"/>
                <a:gd name="connsiteX5" fmla="*/ 9144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91 w 10000"/>
                <a:gd name="connsiteY8" fmla="*/ 4775 h 10000"/>
                <a:gd name="connsiteX9" fmla="*/ 9034 w 10000"/>
                <a:gd name="connsiteY9" fmla="*/ 5074 h 10000"/>
                <a:gd name="connsiteX10" fmla="*/ 8496 w 10000"/>
                <a:gd name="connsiteY10" fmla="*/ 5374 h 10000"/>
                <a:gd name="connsiteX11" fmla="*/ 8389 w 10000"/>
                <a:gd name="connsiteY11" fmla="*/ 5970 h 10000"/>
                <a:gd name="connsiteX12" fmla="*/ 7636 w 10000"/>
                <a:gd name="connsiteY12" fmla="*/ 6418 h 10000"/>
                <a:gd name="connsiteX13" fmla="*/ 6666 w 10000"/>
                <a:gd name="connsiteY13" fmla="*/ 6717 h 10000"/>
                <a:gd name="connsiteX14" fmla="*/ 5807 w 10000"/>
                <a:gd name="connsiteY14" fmla="*/ 7313 h 10000"/>
                <a:gd name="connsiteX15" fmla="*/ 4944 w 10000"/>
                <a:gd name="connsiteY15" fmla="*/ 7613 h 10000"/>
                <a:gd name="connsiteX16" fmla="*/ 4838 w 10000"/>
                <a:gd name="connsiteY16" fmla="*/ 7910 h 10000"/>
                <a:gd name="connsiteX17" fmla="*/ 5377 w 10000"/>
                <a:gd name="connsiteY17" fmla="*/ 8060 h 10000"/>
                <a:gd name="connsiteX18" fmla="*/ 5700 w 10000"/>
                <a:gd name="connsiteY18" fmla="*/ 8508 h 10000"/>
                <a:gd name="connsiteX19" fmla="*/ 5914 w 10000"/>
                <a:gd name="connsiteY19" fmla="*/ 8657 h 10000"/>
                <a:gd name="connsiteX20" fmla="*/ 6236 w 10000"/>
                <a:gd name="connsiteY20" fmla="*/ 8805 h 10000"/>
                <a:gd name="connsiteX21" fmla="*/ 7098 w 10000"/>
                <a:gd name="connsiteY21" fmla="*/ 8657 h 10000"/>
                <a:gd name="connsiteX22" fmla="*/ 7420 w 10000"/>
                <a:gd name="connsiteY22" fmla="*/ 8805 h 10000"/>
                <a:gd name="connsiteX23" fmla="*/ 7527 w 10000"/>
                <a:gd name="connsiteY23" fmla="*/ 9253 h 10000"/>
                <a:gd name="connsiteX24" fmla="*/ 7204 w 10000"/>
                <a:gd name="connsiteY24" fmla="*/ 9253 h 10000"/>
                <a:gd name="connsiteX25" fmla="*/ 6454 w 10000"/>
                <a:gd name="connsiteY25" fmla="*/ 9253 h 10000"/>
                <a:gd name="connsiteX26" fmla="*/ 5914 w 10000"/>
                <a:gd name="connsiteY26" fmla="*/ 9253 h 10000"/>
                <a:gd name="connsiteX27" fmla="*/ 5484 w 10000"/>
                <a:gd name="connsiteY27" fmla="*/ 9552 h 10000"/>
                <a:gd name="connsiteX28" fmla="*/ 5056 w 10000"/>
                <a:gd name="connsiteY28" fmla="*/ 10000 h 10000"/>
                <a:gd name="connsiteX29" fmla="*/ 4515 w 10000"/>
                <a:gd name="connsiteY29" fmla="*/ 10000 h 10000"/>
                <a:gd name="connsiteX30" fmla="*/ 4515 w 10000"/>
                <a:gd name="connsiteY30" fmla="*/ 9404 h 10000"/>
                <a:gd name="connsiteX31" fmla="*/ 4301 w 10000"/>
                <a:gd name="connsiteY31" fmla="*/ 8956 h 10000"/>
                <a:gd name="connsiteX32" fmla="*/ 3764 w 10000"/>
                <a:gd name="connsiteY32" fmla="*/ 8508 h 10000"/>
                <a:gd name="connsiteX33" fmla="*/ 4086 w 10000"/>
                <a:gd name="connsiteY33" fmla="*/ 8209 h 10000"/>
                <a:gd name="connsiteX34" fmla="*/ 4515 w 10000"/>
                <a:gd name="connsiteY34" fmla="*/ 7910 h 10000"/>
                <a:gd name="connsiteX35" fmla="*/ 4515 w 10000"/>
                <a:gd name="connsiteY35" fmla="*/ 7613 h 10000"/>
                <a:gd name="connsiteX36" fmla="*/ 3332 w 10000"/>
                <a:gd name="connsiteY36" fmla="*/ 7613 h 10000"/>
                <a:gd name="connsiteX37" fmla="*/ 3119 w 10000"/>
                <a:gd name="connsiteY37" fmla="*/ 6717 h 10000"/>
                <a:gd name="connsiteX38" fmla="*/ 2475 w 10000"/>
                <a:gd name="connsiteY38" fmla="*/ 6717 h 10000"/>
                <a:gd name="connsiteX39" fmla="*/ 2044 w 10000"/>
                <a:gd name="connsiteY39" fmla="*/ 6866 h 10000"/>
                <a:gd name="connsiteX40" fmla="*/ 2044 w 10000"/>
                <a:gd name="connsiteY40" fmla="*/ 7462 h 10000"/>
                <a:gd name="connsiteX41" fmla="*/ 1400 w 10000"/>
                <a:gd name="connsiteY41" fmla="*/ 8060 h 10000"/>
                <a:gd name="connsiteX42" fmla="*/ 1079 w 10000"/>
                <a:gd name="connsiteY42" fmla="*/ 8956 h 10000"/>
                <a:gd name="connsiteX43" fmla="*/ 754 w 10000"/>
                <a:gd name="connsiteY43" fmla="*/ 8508 h 10000"/>
                <a:gd name="connsiteX44" fmla="*/ 541 w 10000"/>
                <a:gd name="connsiteY44" fmla="*/ 8805 h 10000"/>
                <a:gd name="connsiteX45" fmla="*/ 0 w 10000"/>
                <a:gd name="connsiteY45" fmla="*/ 8657 h 10000"/>
                <a:gd name="connsiteX46" fmla="*/ 541 w 10000"/>
                <a:gd name="connsiteY46" fmla="*/ 7613 h 10000"/>
                <a:gd name="connsiteX47" fmla="*/ 541 w 10000"/>
                <a:gd name="connsiteY47" fmla="*/ 7014 h 10000"/>
                <a:gd name="connsiteX48" fmla="*/ 1510 w 10000"/>
                <a:gd name="connsiteY48" fmla="*/ 7165 h 10000"/>
                <a:gd name="connsiteX49" fmla="*/ 1722 w 10000"/>
                <a:gd name="connsiteY49" fmla="*/ 6717 h 10000"/>
                <a:gd name="connsiteX50" fmla="*/ 1510 w 10000"/>
                <a:gd name="connsiteY50" fmla="*/ 6119 h 10000"/>
                <a:gd name="connsiteX0" fmla="*/ 969 w 9459"/>
                <a:gd name="connsiteY0" fmla="*/ 6119 h 10000"/>
                <a:gd name="connsiteX1" fmla="*/ 5483 w 9459"/>
                <a:gd name="connsiteY1" fmla="*/ 0 h 10000"/>
                <a:gd name="connsiteX2" fmla="*/ 5695 w 9459"/>
                <a:gd name="connsiteY2" fmla="*/ 1044 h 10000"/>
                <a:gd name="connsiteX3" fmla="*/ 7416 w 9459"/>
                <a:gd name="connsiteY3" fmla="*/ 1194 h 10000"/>
                <a:gd name="connsiteX4" fmla="*/ 7525 w 9459"/>
                <a:gd name="connsiteY4" fmla="*/ 1642 h 10000"/>
                <a:gd name="connsiteX5" fmla="*/ 8603 w 9459"/>
                <a:gd name="connsiteY5" fmla="*/ 1642 h 10000"/>
                <a:gd name="connsiteX6" fmla="*/ 9459 w 9459"/>
                <a:gd name="connsiteY6" fmla="*/ 2388 h 10000"/>
                <a:gd name="connsiteX7" fmla="*/ 9459 w 9459"/>
                <a:gd name="connsiteY7" fmla="*/ 3881 h 10000"/>
                <a:gd name="connsiteX8" fmla="*/ 9350 w 9459"/>
                <a:gd name="connsiteY8" fmla="*/ 4775 h 10000"/>
                <a:gd name="connsiteX9" fmla="*/ 8493 w 9459"/>
                <a:gd name="connsiteY9" fmla="*/ 5074 h 10000"/>
                <a:gd name="connsiteX10" fmla="*/ 7955 w 9459"/>
                <a:gd name="connsiteY10" fmla="*/ 5374 h 10000"/>
                <a:gd name="connsiteX11" fmla="*/ 7848 w 9459"/>
                <a:gd name="connsiteY11" fmla="*/ 5970 h 10000"/>
                <a:gd name="connsiteX12" fmla="*/ 7095 w 9459"/>
                <a:gd name="connsiteY12" fmla="*/ 6418 h 10000"/>
                <a:gd name="connsiteX13" fmla="*/ 6125 w 9459"/>
                <a:gd name="connsiteY13" fmla="*/ 6717 h 10000"/>
                <a:gd name="connsiteX14" fmla="*/ 5266 w 9459"/>
                <a:gd name="connsiteY14" fmla="*/ 7313 h 10000"/>
                <a:gd name="connsiteX15" fmla="*/ 4403 w 9459"/>
                <a:gd name="connsiteY15" fmla="*/ 7613 h 10000"/>
                <a:gd name="connsiteX16" fmla="*/ 4297 w 9459"/>
                <a:gd name="connsiteY16" fmla="*/ 7910 h 10000"/>
                <a:gd name="connsiteX17" fmla="*/ 4836 w 9459"/>
                <a:gd name="connsiteY17" fmla="*/ 8060 h 10000"/>
                <a:gd name="connsiteX18" fmla="*/ 5159 w 9459"/>
                <a:gd name="connsiteY18" fmla="*/ 8508 h 10000"/>
                <a:gd name="connsiteX19" fmla="*/ 5373 w 9459"/>
                <a:gd name="connsiteY19" fmla="*/ 8657 h 10000"/>
                <a:gd name="connsiteX20" fmla="*/ 5695 w 9459"/>
                <a:gd name="connsiteY20" fmla="*/ 8805 h 10000"/>
                <a:gd name="connsiteX21" fmla="*/ 6557 w 9459"/>
                <a:gd name="connsiteY21" fmla="*/ 8657 h 10000"/>
                <a:gd name="connsiteX22" fmla="*/ 6879 w 9459"/>
                <a:gd name="connsiteY22" fmla="*/ 8805 h 10000"/>
                <a:gd name="connsiteX23" fmla="*/ 6986 w 9459"/>
                <a:gd name="connsiteY23" fmla="*/ 9253 h 10000"/>
                <a:gd name="connsiteX24" fmla="*/ 6663 w 9459"/>
                <a:gd name="connsiteY24" fmla="*/ 9253 h 10000"/>
                <a:gd name="connsiteX25" fmla="*/ 5913 w 9459"/>
                <a:gd name="connsiteY25" fmla="*/ 9253 h 10000"/>
                <a:gd name="connsiteX26" fmla="*/ 5373 w 9459"/>
                <a:gd name="connsiteY26" fmla="*/ 9253 h 10000"/>
                <a:gd name="connsiteX27" fmla="*/ 4943 w 9459"/>
                <a:gd name="connsiteY27" fmla="*/ 9552 h 10000"/>
                <a:gd name="connsiteX28" fmla="*/ 4515 w 9459"/>
                <a:gd name="connsiteY28" fmla="*/ 10000 h 10000"/>
                <a:gd name="connsiteX29" fmla="*/ 3974 w 9459"/>
                <a:gd name="connsiteY29" fmla="*/ 10000 h 10000"/>
                <a:gd name="connsiteX30" fmla="*/ 3974 w 9459"/>
                <a:gd name="connsiteY30" fmla="*/ 9404 h 10000"/>
                <a:gd name="connsiteX31" fmla="*/ 3760 w 9459"/>
                <a:gd name="connsiteY31" fmla="*/ 8956 h 10000"/>
                <a:gd name="connsiteX32" fmla="*/ 3223 w 9459"/>
                <a:gd name="connsiteY32" fmla="*/ 8508 h 10000"/>
                <a:gd name="connsiteX33" fmla="*/ 3545 w 9459"/>
                <a:gd name="connsiteY33" fmla="*/ 8209 h 10000"/>
                <a:gd name="connsiteX34" fmla="*/ 3974 w 9459"/>
                <a:gd name="connsiteY34" fmla="*/ 7910 h 10000"/>
                <a:gd name="connsiteX35" fmla="*/ 3974 w 9459"/>
                <a:gd name="connsiteY35" fmla="*/ 7613 h 10000"/>
                <a:gd name="connsiteX36" fmla="*/ 2791 w 9459"/>
                <a:gd name="connsiteY36" fmla="*/ 7613 h 10000"/>
                <a:gd name="connsiteX37" fmla="*/ 2578 w 9459"/>
                <a:gd name="connsiteY37" fmla="*/ 6717 h 10000"/>
                <a:gd name="connsiteX38" fmla="*/ 1934 w 9459"/>
                <a:gd name="connsiteY38" fmla="*/ 6717 h 10000"/>
                <a:gd name="connsiteX39" fmla="*/ 1503 w 9459"/>
                <a:gd name="connsiteY39" fmla="*/ 6866 h 10000"/>
                <a:gd name="connsiteX40" fmla="*/ 1503 w 9459"/>
                <a:gd name="connsiteY40" fmla="*/ 7462 h 10000"/>
                <a:gd name="connsiteX41" fmla="*/ 859 w 9459"/>
                <a:gd name="connsiteY41" fmla="*/ 8060 h 10000"/>
                <a:gd name="connsiteX42" fmla="*/ 538 w 9459"/>
                <a:gd name="connsiteY42" fmla="*/ 8956 h 10000"/>
                <a:gd name="connsiteX43" fmla="*/ 213 w 9459"/>
                <a:gd name="connsiteY43" fmla="*/ 8508 h 10000"/>
                <a:gd name="connsiteX44" fmla="*/ 0 w 9459"/>
                <a:gd name="connsiteY44" fmla="*/ 8805 h 10000"/>
                <a:gd name="connsiteX45" fmla="*/ 0 w 9459"/>
                <a:gd name="connsiteY45" fmla="*/ 7613 h 10000"/>
                <a:gd name="connsiteX46" fmla="*/ 0 w 9459"/>
                <a:gd name="connsiteY46" fmla="*/ 7014 h 10000"/>
                <a:gd name="connsiteX47" fmla="*/ 969 w 9459"/>
                <a:gd name="connsiteY47" fmla="*/ 7165 h 10000"/>
                <a:gd name="connsiteX48" fmla="*/ 1181 w 9459"/>
                <a:gd name="connsiteY48" fmla="*/ 6717 h 10000"/>
                <a:gd name="connsiteX49" fmla="*/ 969 w 9459"/>
                <a:gd name="connsiteY49" fmla="*/ 6119 h 10000"/>
                <a:gd name="connsiteX0" fmla="*/ 1024 w 10000"/>
                <a:gd name="connsiteY0" fmla="*/ 6119 h 10000"/>
                <a:gd name="connsiteX1" fmla="*/ 5797 w 10000"/>
                <a:gd name="connsiteY1" fmla="*/ 0 h 10000"/>
                <a:gd name="connsiteX2" fmla="*/ 6021 w 10000"/>
                <a:gd name="connsiteY2" fmla="*/ 1044 h 10000"/>
                <a:gd name="connsiteX3" fmla="*/ 7840 w 10000"/>
                <a:gd name="connsiteY3" fmla="*/ 1194 h 10000"/>
                <a:gd name="connsiteX4" fmla="*/ 7955 w 10000"/>
                <a:gd name="connsiteY4" fmla="*/ 1642 h 10000"/>
                <a:gd name="connsiteX5" fmla="*/ 9095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85 w 10000"/>
                <a:gd name="connsiteY8" fmla="*/ 4775 h 10000"/>
                <a:gd name="connsiteX9" fmla="*/ 8979 w 10000"/>
                <a:gd name="connsiteY9" fmla="*/ 5074 h 10000"/>
                <a:gd name="connsiteX10" fmla="*/ 8410 w 10000"/>
                <a:gd name="connsiteY10" fmla="*/ 5374 h 10000"/>
                <a:gd name="connsiteX11" fmla="*/ 8297 w 10000"/>
                <a:gd name="connsiteY11" fmla="*/ 5970 h 10000"/>
                <a:gd name="connsiteX12" fmla="*/ 7501 w 10000"/>
                <a:gd name="connsiteY12" fmla="*/ 6418 h 10000"/>
                <a:gd name="connsiteX13" fmla="*/ 6475 w 10000"/>
                <a:gd name="connsiteY13" fmla="*/ 6717 h 10000"/>
                <a:gd name="connsiteX14" fmla="*/ 5567 w 10000"/>
                <a:gd name="connsiteY14" fmla="*/ 7313 h 10000"/>
                <a:gd name="connsiteX15" fmla="*/ 4655 w 10000"/>
                <a:gd name="connsiteY15" fmla="*/ 7613 h 10000"/>
                <a:gd name="connsiteX16" fmla="*/ 4543 w 10000"/>
                <a:gd name="connsiteY16" fmla="*/ 7910 h 10000"/>
                <a:gd name="connsiteX17" fmla="*/ 5113 w 10000"/>
                <a:gd name="connsiteY17" fmla="*/ 8060 h 10000"/>
                <a:gd name="connsiteX18" fmla="*/ 5454 w 10000"/>
                <a:gd name="connsiteY18" fmla="*/ 8508 h 10000"/>
                <a:gd name="connsiteX19" fmla="*/ 5680 w 10000"/>
                <a:gd name="connsiteY19" fmla="*/ 8657 h 10000"/>
                <a:gd name="connsiteX20" fmla="*/ 6021 w 10000"/>
                <a:gd name="connsiteY20" fmla="*/ 8805 h 10000"/>
                <a:gd name="connsiteX21" fmla="*/ 6932 w 10000"/>
                <a:gd name="connsiteY21" fmla="*/ 8657 h 10000"/>
                <a:gd name="connsiteX22" fmla="*/ 7272 w 10000"/>
                <a:gd name="connsiteY22" fmla="*/ 8805 h 10000"/>
                <a:gd name="connsiteX23" fmla="*/ 7386 w 10000"/>
                <a:gd name="connsiteY23" fmla="*/ 9253 h 10000"/>
                <a:gd name="connsiteX24" fmla="*/ 7044 w 10000"/>
                <a:gd name="connsiteY24" fmla="*/ 9253 h 10000"/>
                <a:gd name="connsiteX25" fmla="*/ 6251 w 10000"/>
                <a:gd name="connsiteY25" fmla="*/ 9253 h 10000"/>
                <a:gd name="connsiteX26" fmla="*/ 5680 w 10000"/>
                <a:gd name="connsiteY26" fmla="*/ 9253 h 10000"/>
                <a:gd name="connsiteX27" fmla="*/ 5226 w 10000"/>
                <a:gd name="connsiteY27" fmla="*/ 9552 h 10000"/>
                <a:gd name="connsiteX28" fmla="*/ 4773 w 10000"/>
                <a:gd name="connsiteY28" fmla="*/ 10000 h 10000"/>
                <a:gd name="connsiteX29" fmla="*/ 4201 w 10000"/>
                <a:gd name="connsiteY29" fmla="*/ 10000 h 10000"/>
                <a:gd name="connsiteX30" fmla="*/ 4201 w 10000"/>
                <a:gd name="connsiteY30" fmla="*/ 9404 h 10000"/>
                <a:gd name="connsiteX31" fmla="*/ 3975 w 10000"/>
                <a:gd name="connsiteY31" fmla="*/ 8956 h 10000"/>
                <a:gd name="connsiteX32" fmla="*/ 3407 w 10000"/>
                <a:gd name="connsiteY32" fmla="*/ 8508 h 10000"/>
                <a:gd name="connsiteX33" fmla="*/ 3748 w 10000"/>
                <a:gd name="connsiteY33" fmla="*/ 8209 h 10000"/>
                <a:gd name="connsiteX34" fmla="*/ 4201 w 10000"/>
                <a:gd name="connsiteY34" fmla="*/ 7910 h 10000"/>
                <a:gd name="connsiteX35" fmla="*/ 4201 w 10000"/>
                <a:gd name="connsiteY35" fmla="*/ 7613 h 10000"/>
                <a:gd name="connsiteX36" fmla="*/ 2951 w 10000"/>
                <a:gd name="connsiteY36" fmla="*/ 7613 h 10000"/>
                <a:gd name="connsiteX37" fmla="*/ 2725 w 10000"/>
                <a:gd name="connsiteY37" fmla="*/ 6717 h 10000"/>
                <a:gd name="connsiteX38" fmla="*/ 2045 w 10000"/>
                <a:gd name="connsiteY38" fmla="*/ 6717 h 10000"/>
                <a:gd name="connsiteX39" fmla="*/ 1589 w 10000"/>
                <a:gd name="connsiteY39" fmla="*/ 6866 h 10000"/>
                <a:gd name="connsiteX40" fmla="*/ 1589 w 10000"/>
                <a:gd name="connsiteY40" fmla="*/ 7462 h 10000"/>
                <a:gd name="connsiteX41" fmla="*/ 908 w 10000"/>
                <a:gd name="connsiteY41" fmla="*/ 8060 h 10000"/>
                <a:gd name="connsiteX42" fmla="*/ 569 w 10000"/>
                <a:gd name="connsiteY42" fmla="*/ 8956 h 10000"/>
                <a:gd name="connsiteX43" fmla="*/ 225 w 10000"/>
                <a:gd name="connsiteY43" fmla="*/ 8508 h 10000"/>
                <a:gd name="connsiteX44" fmla="*/ 0 w 10000"/>
                <a:gd name="connsiteY44" fmla="*/ 7613 h 10000"/>
                <a:gd name="connsiteX45" fmla="*/ 0 w 10000"/>
                <a:gd name="connsiteY45" fmla="*/ 7014 h 10000"/>
                <a:gd name="connsiteX46" fmla="*/ 1024 w 10000"/>
                <a:gd name="connsiteY46" fmla="*/ 7165 h 10000"/>
                <a:gd name="connsiteX47" fmla="*/ 1249 w 10000"/>
                <a:gd name="connsiteY47" fmla="*/ 6717 h 10000"/>
                <a:gd name="connsiteX48" fmla="*/ 1024 w 10000"/>
                <a:gd name="connsiteY48" fmla="*/ 6119 h 10000"/>
                <a:gd name="connsiteX0" fmla="*/ 1024 w 10000"/>
                <a:gd name="connsiteY0" fmla="*/ 6119 h 10000"/>
                <a:gd name="connsiteX1" fmla="*/ 5797 w 10000"/>
                <a:gd name="connsiteY1" fmla="*/ 0 h 10000"/>
                <a:gd name="connsiteX2" fmla="*/ 6021 w 10000"/>
                <a:gd name="connsiteY2" fmla="*/ 1044 h 10000"/>
                <a:gd name="connsiteX3" fmla="*/ 7840 w 10000"/>
                <a:gd name="connsiteY3" fmla="*/ 1194 h 10000"/>
                <a:gd name="connsiteX4" fmla="*/ 7955 w 10000"/>
                <a:gd name="connsiteY4" fmla="*/ 1642 h 10000"/>
                <a:gd name="connsiteX5" fmla="*/ 9095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85 w 10000"/>
                <a:gd name="connsiteY8" fmla="*/ 4775 h 10000"/>
                <a:gd name="connsiteX9" fmla="*/ 8979 w 10000"/>
                <a:gd name="connsiteY9" fmla="*/ 5074 h 10000"/>
                <a:gd name="connsiteX10" fmla="*/ 8410 w 10000"/>
                <a:gd name="connsiteY10" fmla="*/ 5374 h 10000"/>
                <a:gd name="connsiteX11" fmla="*/ 8297 w 10000"/>
                <a:gd name="connsiteY11" fmla="*/ 5970 h 10000"/>
                <a:gd name="connsiteX12" fmla="*/ 7501 w 10000"/>
                <a:gd name="connsiteY12" fmla="*/ 6418 h 10000"/>
                <a:gd name="connsiteX13" fmla="*/ 6475 w 10000"/>
                <a:gd name="connsiteY13" fmla="*/ 6717 h 10000"/>
                <a:gd name="connsiteX14" fmla="*/ 5567 w 10000"/>
                <a:gd name="connsiteY14" fmla="*/ 7313 h 10000"/>
                <a:gd name="connsiteX15" fmla="*/ 4655 w 10000"/>
                <a:gd name="connsiteY15" fmla="*/ 7613 h 10000"/>
                <a:gd name="connsiteX16" fmla="*/ 4543 w 10000"/>
                <a:gd name="connsiteY16" fmla="*/ 7910 h 10000"/>
                <a:gd name="connsiteX17" fmla="*/ 5113 w 10000"/>
                <a:gd name="connsiteY17" fmla="*/ 8060 h 10000"/>
                <a:gd name="connsiteX18" fmla="*/ 5454 w 10000"/>
                <a:gd name="connsiteY18" fmla="*/ 8508 h 10000"/>
                <a:gd name="connsiteX19" fmla="*/ 5680 w 10000"/>
                <a:gd name="connsiteY19" fmla="*/ 8657 h 10000"/>
                <a:gd name="connsiteX20" fmla="*/ 6021 w 10000"/>
                <a:gd name="connsiteY20" fmla="*/ 8805 h 10000"/>
                <a:gd name="connsiteX21" fmla="*/ 6932 w 10000"/>
                <a:gd name="connsiteY21" fmla="*/ 8657 h 10000"/>
                <a:gd name="connsiteX22" fmla="*/ 7272 w 10000"/>
                <a:gd name="connsiteY22" fmla="*/ 8805 h 10000"/>
                <a:gd name="connsiteX23" fmla="*/ 7386 w 10000"/>
                <a:gd name="connsiteY23" fmla="*/ 9253 h 10000"/>
                <a:gd name="connsiteX24" fmla="*/ 7044 w 10000"/>
                <a:gd name="connsiteY24" fmla="*/ 9253 h 10000"/>
                <a:gd name="connsiteX25" fmla="*/ 6251 w 10000"/>
                <a:gd name="connsiteY25" fmla="*/ 9253 h 10000"/>
                <a:gd name="connsiteX26" fmla="*/ 5680 w 10000"/>
                <a:gd name="connsiteY26" fmla="*/ 9253 h 10000"/>
                <a:gd name="connsiteX27" fmla="*/ 5226 w 10000"/>
                <a:gd name="connsiteY27" fmla="*/ 9552 h 10000"/>
                <a:gd name="connsiteX28" fmla="*/ 4773 w 10000"/>
                <a:gd name="connsiteY28" fmla="*/ 10000 h 10000"/>
                <a:gd name="connsiteX29" fmla="*/ 4201 w 10000"/>
                <a:gd name="connsiteY29" fmla="*/ 10000 h 10000"/>
                <a:gd name="connsiteX30" fmla="*/ 4201 w 10000"/>
                <a:gd name="connsiteY30" fmla="*/ 9404 h 10000"/>
                <a:gd name="connsiteX31" fmla="*/ 3975 w 10000"/>
                <a:gd name="connsiteY31" fmla="*/ 8956 h 10000"/>
                <a:gd name="connsiteX32" fmla="*/ 3407 w 10000"/>
                <a:gd name="connsiteY32" fmla="*/ 8508 h 10000"/>
                <a:gd name="connsiteX33" fmla="*/ 3748 w 10000"/>
                <a:gd name="connsiteY33" fmla="*/ 8209 h 10000"/>
                <a:gd name="connsiteX34" fmla="*/ 4201 w 10000"/>
                <a:gd name="connsiteY34" fmla="*/ 7910 h 10000"/>
                <a:gd name="connsiteX35" fmla="*/ 4201 w 10000"/>
                <a:gd name="connsiteY35" fmla="*/ 7613 h 10000"/>
                <a:gd name="connsiteX36" fmla="*/ 2951 w 10000"/>
                <a:gd name="connsiteY36" fmla="*/ 7613 h 10000"/>
                <a:gd name="connsiteX37" fmla="*/ 2725 w 10000"/>
                <a:gd name="connsiteY37" fmla="*/ 6717 h 10000"/>
                <a:gd name="connsiteX38" fmla="*/ 2045 w 10000"/>
                <a:gd name="connsiteY38" fmla="*/ 6717 h 10000"/>
                <a:gd name="connsiteX39" fmla="*/ 1589 w 10000"/>
                <a:gd name="connsiteY39" fmla="*/ 6866 h 10000"/>
                <a:gd name="connsiteX40" fmla="*/ 1589 w 10000"/>
                <a:gd name="connsiteY40" fmla="*/ 7462 h 10000"/>
                <a:gd name="connsiteX41" fmla="*/ 908 w 10000"/>
                <a:gd name="connsiteY41" fmla="*/ 8060 h 10000"/>
                <a:gd name="connsiteX42" fmla="*/ 569 w 10000"/>
                <a:gd name="connsiteY42" fmla="*/ 8956 h 10000"/>
                <a:gd name="connsiteX43" fmla="*/ 0 w 10000"/>
                <a:gd name="connsiteY43" fmla="*/ 7613 h 10000"/>
                <a:gd name="connsiteX44" fmla="*/ 0 w 10000"/>
                <a:gd name="connsiteY44" fmla="*/ 7014 h 10000"/>
                <a:gd name="connsiteX45" fmla="*/ 1024 w 10000"/>
                <a:gd name="connsiteY45" fmla="*/ 7165 h 10000"/>
                <a:gd name="connsiteX46" fmla="*/ 1249 w 10000"/>
                <a:gd name="connsiteY46" fmla="*/ 6717 h 10000"/>
                <a:gd name="connsiteX47" fmla="*/ 1024 w 10000"/>
                <a:gd name="connsiteY47" fmla="*/ 6119 h 10000"/>
                <a:gd name="connsiteX0" fmla="*/ 1024 w 10000"/>
                <a:gd name="connsiteY0" fmla="*/ 6119 h 10000"/>
                <a:gd name="connsiteX1" fmla="*/ 5797 w 10000"/>
                <a:gd name="connsiteY1" fmla="*/ 0 h 10000"/>
                <a:gd name="connsiteX2" fmla="*/ 6021 w 10000"/>
                <a:gd name="connsiteY2" fmla="*/ 1044 h 10000"/>
                <a:gd name="connsiteX3" fmla="*/ 7840 w 10000"/>
                <a:gd name="connsiteY3" fmla="*/ 1194 h 10000"/>
                <a:gd name="connsiteX4" fmla="*/ 7955 w 10000"/>
                <a:gd name="connsiteY4" fmla="*/ 1642 h 10000"/>
                <a:gd name="connsiteX5" fmla="*/ 9095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85 w 10000"/>
                <a:gd name="connsiteY8" fmla="*/ 4775 h 10000"/>
                <a:gd name="connsiteX9" fmla="*/ 8979 w 10000"/>
                <a:gd name="connsiteY9" fmla="*/ 5074 h 10000"/>
                <a:gd name="connsiteX10" fmla="*/ 8410 w 10000"/>
                <a:gd name="connsiteY10" fmla="*/ 5374 h 10000"/>
                <a:gd name="connsiteX11" fmla="*/ 8297 w 10000"/>
                <a:gd name="connsiteY11" fmla="*/ 5970 h 10000"/>
                <a:gd name="connsiteX12" fmla="*/ 7501 w 10000"/>
                <a:gd name="connsiteY12" fmla="*/ 6418 h 10000"/>
                <a:gd name="connsiteX13" fmla="*/ 6475 w 10000"/>
                <a:gd name="connsiteY13" fmla="*/ 6717 h 10000"/>
                <a:gd name="connsiteX14" fmla="*/ 5567 w 10000"/>
                <a:gd name="connsiteY14" fmla="*/ 7313 h 10000"/>
                <a:gd name="connsiteX15" fmla="*/ 4655 w 10000"/>
                <a:gd name="connsiteY15" fmla="*/ 7613 h 10000"/>
                <a:gd name="connsiteX16" fmla="*/ 4543 w 10000"/>
                <a:gd name="connsiteY16" fmla="*/ 7910 h 10000"/>
                <a:gd name="connsiteX17" fmla="*/ 5113 w 10000"/>
                <a:gd name="connsiteY17" fmla="*/ 8060 h 10000"/>
                <a:gd name="connsiteX18" fmla="*/ 5454 w 10000"/>
                <a:gd name="connsiteY18" fmla="*/ 8508 h 10000"/>
                <a:gd name="connsiteX19" fmla="*/ 5680 w 10000"/>
                <a:gd name="connsiteY19" fmla="*/ 8657 h 10000"/>
                <a:gd name="connsiteX20" fmla="*/ 6021 w 10000"/>
                <a:gd name="connsiteY20" fmla="*/ 8805 h 10000"/>
                <a:gd name="connsiteX21" fmla="*/ 6932 w 10000"/>
                <a:gd name="connsiteY21" fmla="*/ 8657 h 10000"/>
                <a:gd name="connsiteX22" fmla="*/ 7272 w 10000"/>
                <a:gd name="connsiteY22" fmla="*/ 8805 h 10000"/>
                <a:gd name="connsiteX23" fmla="*/ 7386 w 10000"/>
                <a:gd name="connsiteY23" fmla="*/ 9253 h 10000"/>
                <a:gd name="connsiteX24" fmla="*/ 7044 w 10000"/>
                <a:gd name="connsiteY24" fmla="*/ 9253 h 10000"/>
                <a:gd name="connsiteX25" fmla="*/ 6251 w 10000"/>
                <a:gd name="connsiteY25" fmla="*/ 9253 h 10000"/>
                <a:gd name="connsiteX26" fmla="*/ 5680 w 10000"/>
                <a:gd name="connsiteY26" fmla="*/ 9253 h 10000"/>
                <a:gd name="connsiteX27" fmla="*/ 5226 w 10000"/>
                <a:gd name="connsiteY27" fmla="*/ 9552 h 10000"/>
                <a:gd name="connsiteX28" fmla="*/ 4773 w 10000"/>
                <a:gd name="connsiteY28" fmla="*/ 10000 h 10000"/>
                <a:gd name="connsiteX29" fmla="*/ 4201 w 10000"/>
                <a:gd name="connsiteY29" fmla="*/ 10000 h 10000"/>
                <a:gd name="connsiteX30" fmla="*/ 4201 w 10000"/>
                <a:gd name="connsiteY30" fmla="*/ 9404 h 10000"/>
                <a:gd name="connsiteX31" fmla="*/ 3975 w 10000"/>
                <a:gd name="connsiteY31" fmla="*/ 8956 h 10000"/>
                <a:gd name="connsiteX32" fmla="*/ 3407 w 10000"/>
                <a:gd name="connsiteY32" fmla="*/ 8508 h 10000"/>
                <a:gd name="connsiteX33" fmla="*/ 3748 w 10000"/>
                <a:gd name="connsiteY33" fmla="*/ 8209 h 10000"/>
                <a:gd name="connsiteX34" fmla="*/ 4201 w 10000"/>
                <a:gd name="connsiteY34" fmla="*/ 7910 h 10000"/>
                <a:gd name="connsiteX35" fmla="*/ 4201 w 10000"/>
                <a:gd name="connsiteY35" fmla="*/ 7613 h 10000"/>
                <a:gd name="connsiteX36" fmla="*/ 2951 w 10000"/>
                <a:gd name="connsiteY36" fmla="*/ 7613 h 10000"/>
                <a:gd name="connsiteX37" fmla="*/ 2725 w 10000"/>
                <a:gd name="connsiteY37" fmla="*/ 6717 h 10000"/>
                <a:gd name="connsiteX38" fmla="*/ 2045 w 10000"/>
                <a:gd name="connsiteY38" fmla="*/ 6717 h 10000"/>
                <a:gd name="connsiteX39" fmla="*/ 1589 w 10000"/>
                <a:gd name="connsiteY39" fmla="*/ 6866 h 10000"/>
                <a:gd name="connsiteX40" fmla="*/ 1589 w 10000"/>
                <a:gd name="connsiteY40" fmla="*/ 7462 h 10000"/>
                <a:gd name="connsiteX41" fmla="*/ 908 w 10000"/>
                <a:gd name="connsiteY41" fmla="*/ 8060 h 10000"/>
                <a:gd name="connsiteX42" fmla="*/ 0 w 10000"/>
                <a:gd name="connsiteY42" fmla="*/ 7613 h 10000"/>
                <a:gd name="connsiteX43" fmla="*/ 0 w 10000"/>
                <a:gd name="connsiteY43" fmla="*/ 7014 h 10000"/>
                <a:gd name="connsiteX44" fmla="*/ 1024 w 10000"/>
                <a:gd name="connsiteY44" fmla="*/ 7165 h 10000"/>
                <a:gd name="connsiteX45" fmla="*/ 1249 w 10000"/>
                <a:gd name="connsiteY45" fmla="*/ 6717 h 10000"/>
                <a:gd name="connsiteX46" fmla="*/ 1024 w 10000"/>
                <a:gd name="connsiteY46" fmla="*/ 6119 h 10000"/>
                <a:gd name="connsiteX0" fmla="*/ 1024 w 10000"/>
                <a:gd name="connsiteY0" fmla="*/ 6119 h 10000"/>
                <a:gd name="connsiteX1" fmla="*/ 5797 w 10000"/>
                <a:gd name="connsiteY1" fmla="*/ 0 h 10000"/>
                <a:gd name="connsiteX2" fmla="*/ 6021 w 10000"/>
                <a:gd name="connsiteY2" fmla="*/ 1044 h 10000"/>
                <a:gd name="connsiteX3" fmla="*/ 7840 w 10000"/>
                <a:gd name="connsiteY3" fmla="*/ 1194 h 10000"/>
                <a:gd name="connsiteX4" fmla="*/ 7955 w 10000"/>
                <a:gd name="connsiteY4" fmla="*/ 1642 h 10000"/>
                <a:gd name="connsiteX5" fmla="*/ 9095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85 w 10000"/>
                <a:gd name="connsiteY8" fmla="*/ 4775 h 10000"/>
                <a:gd name="connsiteX9" fmla="*/ 8979 w 10000"/>
                <a:gd name="connsiteY9" fmla="*/ 5074 h 10000"/>
                <a:gd name="connsiteX10" fmla="*/ 8410 w 10000"/>
                <a:gd name="connsiteY10" fmla="*/ 5374 h 10000"/>
                <a:gd name="connsiteX11" fmla="*/ 8297 w 10000"/>
                <a:gd name="connsiteY11" fmla="*/ 5970 h 10000"/>
                <a:gd name="connsiteX12" fmla="*/ 7501 w 10000"/>
                <a:gd name="connsiteY12" fmla="*/ 6418 h 10000"/>
                <a:gd name="connsiteX13" fmla="*/ 6475 w 10000"/>
                <a:gd name="connsiteY13" fmla="*/ 6717 h 10000"/>
                <a:gd name="connsiteX14" fmla="*/ 5567 w 10000"/>
                <a:gd name="connsiteY14" fmla="*/ 7313 h 10000"/>
                <a:gd name="connsiteX15" fmla="*/ 4655 w 10000"/>
                <a:gd name="connsiteY15" fmla="*/ 7613 h 10000"/>
                <a:gd name="connsiteX16" fmla="*/ 4543 w 10000"/>
                <a:gd name="connsiteY16" fmla="*/ 7910 h 10000"/>
                <a:gd name="connsiteX17" fmla="*/ 5113 w 10000"/>
                <a:gd name="connsiteY17" fmla="*/ 8060 h 10000"/>
                <a:gd name="connsiteX18" fmla="*/ 5454 w 10000"/>
                <a:gd name="connsiteY18" fmla="*/ 8508 h 10000"/>
                <a:gd name="connsiteX19" fmla="*/ 5680 w 10000"/>
                <a:gd name="connsiteY19" fmla="*/ 8657 h 10000"/>
                <a:gd name="connsiteX20" fmla="*/ 6021 w 10000"/>
                <a:gd name="connsiteY20" fmla="*/ 8805 h 10000"/>
                <a:gd name="connsiteX21" fmla="*/ 6932 w 10000"/>
                <a:gd name="connsiteY21" fmla="*/ 8657 h 10000"/>
                <a:gd name="connsiteX22" fmla="*/ 7272 w 10000"/>
                <a:gd name="connsiteY22" fmla="*/ 8805 h 10000"/>
                <a:gd name="connsiteX23" fmla="*/ 7386 w 10000"/>
                <a:gd name="connsiteY23" fmla="*/ 9253 h 10000"/>
                <a:gd name="connsiteX24" fmla="*/ 7044 w 10000"/>
                <a:gd name="connsiteY24" fmla="*/ 9253 h 10000"/>
                <a:gd name="connsiteX25" fmla="*/ 6251 w 10000"/>
                <a:gd name="connsiteY25" fmla="*/ 9253 h 10000"/>
                <a:gd name="connsiteX26" fmla="*/ 5680 w 10000"/>
                <a:gd name="connsiteY26" fmla="*/ 9253 h 10000"/>
                <a:gd name="connsiteX27" fmla="*/ 5226 w 10000"/>
                <a:gd name="connsiteY27" fmla="*/ 9552 h 10000"/>
                <a:gd name="connsiteX28" fmla="*/ 4773 w 10000"/>
                <a:gd name="connsiteY28" fmla="*/ 10000 h 10000"/>
                <a:gd name="connsiteX29" fmla="*/ 4201 w 10000"/>
                <a:gd name="connsiteY29" fmla="*/ 10000 h 10000"/>
                <a:gd name="connsiteX30" fmla="*/ 4201 w 10000"/>
                <a:gd name="connsiteY30" fmla="*/ 9404 h 10000"/>
                <a:gd name="connsiteX31" fmla="*/ 3975 w 10000"/>
                <a:gd name="connsiteY31" fmla="*/ 8956 h 10000"/>
                <a:gd name="connsiteX32" fmla="*/ 3407 w 10000"/>
                <a:gd name="connsiteY32" fmla="*/ 8508 h 10000"/>
                <a:gd name="connsiteX33" fmla="*/ 3748 w 10000"/>
                <a:gd name="connsiteY33" fmla="*/ 8209 h 10000"/>
                <a:gd name="connsiteX34" fmla="*/ 4201 w 10000"/>
                <a:gd name="connsiteY34" fmla="*/ 7910 h 10000"/>
                <a:gd name="connsiteX35" fmla="*/ 4201 w 10000"/>
                <a:gd name="connsiteY35" fmla="*/ 7613 h 10000"/>
                <a:gd name="connsiteX36" fmla="*/ 2951 w 10000"/>
                <a:gd name="connsiteY36" fmla="*/ 7613 h 10000"/>
                <a:gd name="connsiteX37" fmla="*/ 2725 w 10000"/>
                <a:gd name="connsiteY37" fmla="*/ 6717 h 10000"/>
                <a:gd name="connsiteX38" fmla="*/ 2045 w 10000"/>
                <a:gd name="connsiteY38" fmla="*/ 6717 h 10000"/>
                <a:gd name="connsiteX39" fmla="*/ 1589 w 10000"/>
                <a:gd name="connsiteY39" fmla="*/ 6866 h 10000"/>
                <a:gd name="connsiteX40" fmla="*/ 1589 w 10000"/>
                <a:gd name="connsiteY40" fmla="*/ 7462 h 10000"/>
                <a:gd name="connsiteX41" fmla="*/ 0 w 10000"/>
                <a:gd name="connsiteY41" fmla="*/ 7613 h 10000"/>
                <a:gd name="connsiteX42" fmla="*/ 0 w 10000"/>
                <a:gd name="connsiteY42" fmla="*/ 7014 h 10000"/>
                <a:gd name="connsiteX43" fmla="*/ 1024 w 10000"/>
                <a:gd name="connsiteY43" fmla="*/ 7165 h 10000"/>
                <a:gd name="connsiteX44" fmla="*/ 1249 w 10000"/>
                <a:gd name="connsiteY44" fmla="*/ 6717 h 10000"/>
                <a:gd name="connsiteX45" fmla="*/ 1024 w 10000"/>
                <a:gd name="connsiteY45" fmla="*/ 6119 h 10000"/>
                <a:gd name="connsiteX0" fmla="*/ 1024 w 10000"/>
                <a:gd name="connsiteY0" fmla="*/ 6119 h 10000"/>
                <a:gd name="connsiteX1" fmla="*/ 5797 w 10000"/>
                <a:gd name="connsiteY1" fmla="*/ 0 h 10000"/>
                <a:gd name="connsiteX2" fmla="*/ 6021 w 10000"/>
                <a:gd name="connsiteY2" fmla="*/ 1044 h 10000"/>
                <a:gd name="connsiteX3" fmla="*/ 7840 w 10000"/>
                <a:gd name="connsiteY3" fmla="*/ 1194 h 10000"/>
                <a:gd name="connsiteX4" fmla="*/ 7955 w 10000"/>
                <a:gd name="connsiteY4" fmla="*/ 1642 h 10000"/>
                <a:gd name="connsiteX5" fmla="*/ 9095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85 w 10000"/>
                <a:gd name="connsiteY8" fmla="*/ 4775 h 10000"/>
                <a:gd name="connsiteX9" fmla="*/ 8979 w 10000"/>
                <a:gd name="connsiteY9" fmla="*/ 5074 h 10000"/>
                <a:gd name="connsiteX10" fmla="*/ 8410 w 10000"/>
                <a:gd name="connsiteY10" fmla="*/ 5374 h 10000"/>
                <a:gd name="connsiteX11" fmla="*/ 8297 w 10000"/>
                <a:gd name="connsiteY11" fmla="*/ 5970 h 10000"/>
                <a:gd name="connsiteX12" fmla="*/ 7501 w 10000"/>
                <a:gd name="connsiteY12" fmla="*/ 6418 h 10000"/>
                <a:gd name="connsiteX13" fmla="*/ 6475 w 10000"/>
                <a:gd name="connsiteY13" fmla="*/ 6717 h 10000"/>
                <a:gd name="connsiteX14" fmla="*/ 5567 w 10000"/>
                <a:gd name="connsiteY14" fmla="*/ 7313 h 10000"/>
                <a:gd name="connsiteX15" fmla="*/ 4655 w 10000"/>
                <a:gd name="connsiteY15" fmla="*/ 7613 h 10000"/>
                <a:gd name="connsiteX16" fmla="*/ 4543 w 10000"/>
                <a:gd name="connsiteY16" fmla="*/ 7910 h 10000"/>
                <a:gd name="connsiteX17" fmla="*/ 5113 w 10000"/>
                <a:gd name="connsiteY17" fmla="*/ 8060 h 10000"/>
                <a:gd name="connsiteX18" fmla="*/ 5454 w 10000"/>
                <a:gd name="connsiteY18" fmla="*/ 8508 h 10000"/>
                <a:gd name="connsiteX19" fmla="*/ 5680 w 10000"/>
                <a:gd name="connsiteY19" fmla="*/ 8657 h 10000"/>
                <a:gd name="connsiteX20" fmla="*/ 6021 w 10000"/>
                <a:gd name="connsiteY20" fmla="*/ 8805 h 10000"/>
                <a:gd name="connsiteX21" fmla="*/ 6932 w 10000"/>
                <a:gd name="connsiteY21" fmla="*/ 8657 h 10000"/>
                <a:gd name="connsiteX22" fmla="*/ 7272 w 10000"/>
                <a:gd name="connsiteY22" fmla="*/ 8805 h 10000"/>
                <a:gd name="connsiteX23" fmla="*/ 7386 w 10000"/>
                <a:gd name="connsiteY23" fmla="*/ 9253 h 10000"/>
                <a:gd name="connsiteX24" fmla="*/ 7044 w 10000"/>
                <a:gd name="connsiteY24" fmla="*/ 9253 h 10000"/>
                <a:gd name="connsiteX25" fmla="*/ 6251 w 10000"/>
                <a:gd name="connsiteY25" fmla="*/ 9253 h 10000"/>
                <a:gd name="connsiteX26" fmla="*/ 5680 w 10000"/>
                <a:gd name="connsiteY26" fmla="*/ 9253 h 10000"/>
                <a:gd name="connsiteX27" fmla="*/ 5226 w 10000"/>
                <a:gd name="connsiteY27" fmla="*/ 9552 h 10000"/>
                <a:gd name="connsiteX28" fmla="*/ 4773 w 10000"/>
                <a:gd name="connsiteY28" fmla="*/ 10000 h 10000"/>
                <a:gd name="connsiteX29" fmla="*/ 4201 w 10000"/>
                <a:gd name="connsiteY29" fmla="*/ 10000 h 10000"/>
                <a:gd name="connsiteX30" fmla="*/ 4201 w 10000"/>
                <a:gd name="connsiteY30" fmla="*/ 9404 h 10000"/>
                <a:gd name="connsiteX31" fmla="*/ 3975 w 10000"/>
                <a:gd name="connsiteY31" fmla="*/ 8956 h 10000"/>
                <a:gd name="connsiteX32" fmla="*/ 3407 w 10000"/>
                <a:gd name="connsiteY32" fmla="*/ 8508 h 10000"/>
                <a:gd name="connsiteX33" fmla="*/ 3748 w 10000"/>
                <a:gd name="connsiteY33" fmla="*/ 8209 h 10000"/>
                <a:gd name="connsiteX34" fmla="*/ 4201 w 10000"/>
                <a:gd name="connsiteY34" fmla="*/ 7910 h 10000"/>
                <a:gd name="connsiteX35" fmla="*/ 4201 w 10000"/>
                <a:gd name="connsiteY35" fmla="*/ 7613 h 10000"/>
                <a:gd name="connsiteX36" fmla="*/ 2951 w 10000"/>
                <a:gd name="connsiteY36" fmla="*/ 7613 h 10000"/>
                <a:gd name="connsiteX37" fmla="*/ 2725 w 10000"/>
                <a:gd name="connsiteY37" fmla="*/ 6717 h 10000"/>
                <a:gd name="connsiteX38" fmla="*/ 2045 w 10000"/>
                <a:gd name="connsiteY38" fmla="*/ 6717 h 10000"/>
                <a:gd name="connsiteX39" fmla="*/ 1589 w 10000"/>
                <a:gd name="connsiteY39" fmla="*/ 6866 h 10000"/>
                <a:gd name="connsiteX40" fmla="*/ 1589 w 10000"/>
                <a:gd name="connsiteY40" fmla="*/ 7462 h 10000"/>
                <a:gd name="connsiteX41" fmla="*/ 0 w 10000"/>
                <a:gd name="connsiteY41" fmla="*/ 7014 h 10000"/>
                <a:gd name="connsiteX42" fmla="*/ 1024 w 10000"/>
                <a:gd name="connsiteY42" fmla="*/ 7165 h 10000"/>
                <a:gd name="connsiteX43" fmla="*/ 1249 w 10000"/>
                <a:gd name="connsiteY43" fmla="*/ 6717 h 10000"/>
                <a:gd name="connsiteX44" fmla="*/ 1024 w 10000"/>
                <a:gd name="connsiteY44" fmla="*/ 6119 h 10000"/>
                <a:gd name="connsiteX0" fmla="*/ 0 w 8976"/>
                <a:gd name="connsiteY0" fmla="*/ 6119 h 10000"/>
                <a:gd name="connsiteX1" fmla="*/ 4773 w 8976"/>
                <a:gd name="connsiteY1" fmla="*/ 0 h 10000"/>
                <a:gd name="connsiteX2" fmla="*/ 4997 w 8976"/>
                <a:gd name="connsiteY2" fmla="*/ 1044 h 10000"/>
                <a:gd name="connsiteX3" fmla="*/ 6816 w 8976"/>
                <a:gd name="connsiteY3" fmla="*/ 1194 h 10000"/>
                <a:gd name="connsiteX4" fmla="*/ 6931 w 8976"/>
                <a:gd name="connsiteY4" fmla="*/ 1642 h 10000"/>
                <a:gd name="connsiteX5" fmla="*/ 8071 w 8976"/>
                <a:gd name="connsiteY5" fmla="*/ 1642 h 10000"/>
                <a:gd name="connsiteX6" fmla="*/ 8976 w 8976"/>
                <a:gd name="connsiteY6" fmla="*/ 2388 h 10000"/>
                <a:gd name="connsiteX7" fmla="*/ 8976 w 8976"/>
                <a:gd name="connsiteY7" fmla="*/ 3881 h 10000"/>
                <a:gd name="connsiteX8" fmla="*/ 8861 w 8976"/>
                <a:gd name="connsiteY8" fmla="*/ 4775 h 10000"/>
                <a:gd name="connsiteX9" fmla="*/ 7955 w 8976"/>
                <a:gd name="connsiteY9" fmla="*/ 5074 h 10000"/>
                <a:gd name="connsiteX10" fmla="*/ 7386 w 8976"/>
                <a:gd name="connsiteY10" fmla="*/ 5374 h 10000"/>
                <a:gd name="connsiteX11" fmla="*/ 7273 w 8976"/>
                <a:gd name="connsiteY11" fmla="*/ 5970 h 10000"/>
                <a:gd name="connsiteX12" fmla="*/ 6477 w 8976"/>
                <a:gd name="connsiteY12" fmla="*/ 6418 h 10000"/>
                <a:gd name="connsiteX13" fmla="*/ 5451 w 8976"/>
                <a:gd name="connsiteY13" fmla="*/ 6717 h 10000"/>
                <a:gd name="connsiteX14" fmla="*/ 4543 w 8976"/>
                <a:gd name="connsiteY14" fmla="*/ 7313 h 10000"/>
                <a:gd name="connsiteX15" fmla="*/ 3631 w 8976"/>
                <a:gd name="connsiteY15" fmla="*/ 7613 h 10000"/>
                <a:gd name="connsiteX16" fmla="*/ 3519 w 8976"/>
                <a:gd name="connsiteY16" fmla="*/ 7910 h 10000"/>
                <a:gd name="connsiteX17" fmla="*/ 4089 w 8976"/>
                <a:gd name="connsiteY17" fmla="*/ 8060 h 10000"/>
                <a:gd name="connsiteX18" fmla="*/ 4430 w 8976"/>
                <a:gd name="connsiteY18" fmla="*/ 8508 h 10000"/>
                <a:gd name="connsiteX19" fmla="*/ 4656 w 8976"/>
                <a:gd name="connsiteY19" fmla="*/ 8657 h 10000"/>
                <a:gd name="connsiteX20" fmla="*/ 4997 w 8976"/>
                <a:gd name="connsiteY20" fmla="*/ 8805 h 10000"/>
                <a:gd name="connsiteX21" fmla="*/ 5908 w 8976"/>
                <a:gd name="connsiteY21" fmla="*/ 8657 h 10000"/>
                <a:gd name="connsiteX22" fmla="*/ 6248 w 8976"/>
                <a:gd name="connsiteY22" fmla="*/ 8805 h 10000"/>
                <a:gd name="connsiteX23" fmla="*/ 6362 w 8976"/>
                <a:gd name="connsiteY23" fmla="*/ 9253 h 10000"/>
                <a:gd name="connsiteX24" fmla="*/ 6020 w 8976"/>
                <a:gd name="connsiteY24" fmla="*/ 9253 h 10000"/>
                <a:gd name="connsiteX25" fmla="*/ 5227 w 8976"/>
                <a:gd name="connsiteY25" fmla="*/ 9253 h 10000"/>
                <a:gd name="connsiteX26" fmla="*/ 4656 w 8976"/>
                <a:gd name="connsiteY26" fmla="*/ 9253 h 10000"/>
                <a:gd name="connsiteX27" fmla="*/ 4202 w 8976"/>
                <a:gd name="connsiteY27" fmla="*/ 9552 h 10000"/>
                <a:gd name="connsiteX28" fmla="*/ 3749 w 8976"/>
                <a:gd name="connsiteY28" fmla="*/ 10000 h 10000"/>
                <a:gd name="connsiteX29" fmla="*/ 3177 w 8976"/>
                <a:gd name="connsiteY29" fmla="*/ 10000 h 10000"/>
                <a:gd name="connsiteX30" fmla="*/ 3177 w 8976"/>
                <a:gd name="connsiteY30" fmla="*/ 9404 h 10000"/>
                <a:gd name="connsiteX31" fmla="*/ 2951 w 8976"/>
                <a:gd name="connsiteY31" fmla="*/ 8956 h 10000"/>
                <a:gd name="connsiteX32" fmla="*/ 2383 w 8976"/>
                <a:gd name="connsiteY32" fmla="*/ 8508 h 10000"/>
                <a:gd name="connsiteX33" fmla="*/ 2724 w 8976"/>
                <a:gd name="connsiteY33" fmla="*/ 8209 h 10000"/>
                <a:gd name="connsiteX34" fmla="*/ 3177 w 8976"/>
                <a:gd name="connsiteY34" fmla="*/ 7910 h 10000"/>
                <a:gd name="connsiteX35" fmla="*/ 3177 w 8976"/>
                <a:gd name="connsiteY35" fmla="*/ 7613 h 10000"/>
                <a:gd name="connsiteX36" fmla="*/ 1927 w 8976"/>
                <a:gd name="connsiteY36" fmla="*/ 7613 h 10000"/>
                <a:gd name="connsiteX37" fmla="*/ 1701 w 8976"/>
                <a:gd name="connsiteY37" fmla="*/ 6717 h 10000"/>
                <a:gd name="connsiteX38" fmla="*/ 1021 w 8976"/>
                <a:gd name="connsiteY38" fmla="*/ 6717 h 10000"/>
                <a:gd name="connsiteX39" fmla="*/ 565 w 8976"/>
                <a:gd name="connsiteY39" fmla="*/ 6866 h 10000"/>
                <a:gd name="connsiteX40" fmla="*/ 565 w 8976"/>
                <a:gd name="connsiteY40" fmla="*/ 7462 h 10000"/>
                <a:gd name="connsiteX41" fmla="*/ 0 w 8976"/>
                <a:gd name="connsiteY41" fmla="*/ 7165 h 10000"/>
                <a:gd name="connsiteX42" fmla="*/ 225 w 8976"/>
                <a:gd name="connsiteY42" fmla="*/ 6717 h 10000"/>
                <a:gd name="connsiteX43" fmla="*/ 0 w 8976"/>
                <a:gd name="connsiteY43" fmla="*/ 6119 h 10000"/>
                <a:gd name="connsiteX0" fmla="*/ 0 w 10000"/>
                <a:gd name="connsiteY0" fmla="*/ 6119 h 10000"/>
                <a:gd name="connsiteX1" fmla="*/ 5318 w 10000"/>
                <a:gd name="connsiteY1" fmla="*/ 0 h 10000"/>
                <a:gd name="connsiteX2" fmla="*/ 5567 w 10000"/>
                <a:gd name="connsiteY2" fmla="*/ 1044 h 10000"/>
                <a:gd name="connsiteX3" fmla="*/ 7594 w 10000"/>
                <a:gd name="connsiteY3" fmla="*/ 1194 h 10000"/>
                <a:gd name="connsiteX4" fmla="*/ 7722 w 10000"/>
                <a:gd name="connsiteY4" fmla="*/ 1642 h 10000"/>
                <a:gd name="connsiteX5" fmla="*/ 8992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72 w 10000"/>
                <a:gd name="connsiteY8" fmla="*/ 4775 h 10000"/>
                <a:gd name="connsiteX9" fmla="*/ 8863 w 10000"/>
                <a:gd name="connsiteY9" fmla="*/ 5074 h 10000"/>
                <a:gd name="connsiteX10" fmla="*/ 8229 w 10000"/>
                <a:gd name="connsiteY10" fmla="*/ 5374 h 10000"/>
                <a:gd name="connsiteX11" fmla="*/ 8103 w 10000"/>
                <a:gd name="connsiteY11" fmla="*/ 5970 h 10000"/>
                <a:gd name="connsiteX12" fmla="*/ 7216 w 10000"/>
                <a:gd name="connsiteY12" fmla="*/ 6418 h 10000"/>
                <a:gd name="connsiteX13" fmla="*/ 6073 w 10000"/>
                <a:gd name="connsiteY13" fmla="*/ 6717 h 10000"/>
                <a:gd name="connsiteX14" fmla="*/ 5061 w 10000"/>
                <a:gd name="connsiteY14" fmla="*/ 7313 h 10000"/>
                <a:gd name="connsiteX15" fmla="*/ 4045 w 10000"/>
                <a:gd name="connsiteY15" fmla="*/ 7613 h 10000"/>
                <a:gd name="connsiteX16" fmla="*/ 3920 w 10000"/>
                <a:gd name="connsiteY16" fmla="*/ 7910 h 10000"/>
                <a:gd name="connsiteX17" fmla="*/ 4555 w 10000"/>
                <a:gd name="connsiteY17" fmla="*/ 8060 h 10000"/>
                <a:gd name="connsiteX18" fmla="*/ 4935 w 10000"/>
                <a:gd name="connsiteY18" fmla="*/ 8508 h 10000"/>
                <a:gd name="connsiteX19" fmla="*/ 5187 w 10000"/>
                <a:gd name="connsiteY19" fmla="*/ 8657 h 10000"/>
                <a:gd name="connsiteX20" fmla="*/ 5567 w 10000"/>
                <a:gd name="connsiteY20" fmla="*/ 8805 h 10000"/>
                <a:gd name="connsiteX21" fmla="*/ 6582 w 10000"/>
                <a:gd name="connsiteY21" fmla="*/ 8657 h 10000"/>
                <a:gd name="connsiteX22" fmla="*/ 6961 w 10000"/>
                <a:gd name="connsiteY22" fmla="*/ 8805 h 10000"/>
                <a:gd name="connsiteX23" fmla="*/ 7088 w 10000"/>
                <a:gd name="connsiteY23" fmla="*/ 9253 h 10000"/>
                <a:gd name="connsiteX24" fmla="*/ 6707 w 10000"/>
                <a:gd name="connsiteY24" fmla="*/ 9253 h 10000"/>
                <a:gd name="connsiteX25" fmla="*/ 5823 w 10000"/>
                <a:gd name="connsiteY25" fmla="*/ 9253 h 10000"/>
                <a:gd name="connsiteX26" fmla="*/ 5187 w 10000"/>
                <a:gd name="connsiteY26" fmla="*/ 9253 h 10000"/>
                <a:gd name="connsiteX27" fmla="*/ 4681 w 10000"/>
                <a:gd name="connsiteY27" fmla="*/ 9552 h 10000"/>
                <a:gd name="connsiteX28" fmla="*/ 4177 w 10000"/>
                <a:gd name="connsiteY28" fmla="*/ 10000 h 10000"/>
                <a:gd name="connsiteX29" fmla="*/ 3539 w 10000"/>
                <a:gd name="connsiteY29" fmla="*/ 10000 h 10000"/>
                <a:gd name="connsiteX30" fmla="*/ 3539 w 10000"/>
                <a:gd name="connsiteY30" fmla="*/ 9404 h 10000"/>
                <a:gd name="connsiteX31" fmla="*/ 3288 w 10000"/>
                <a:gd name="connsiteY31" fmla="*/ 8956 h 10000"/>
                <a:gd name="connsiteX32" fmla="*/ 2655 w 10000"/>
                <a:gd name="connsiteY32" fmla="*/ 8508 h 10000"/>
                <a:gd name="connsiteX33" fmla="*/ 3035 w 10000"/>
                <a:gd name="connsiteY33" fmla="*/ 8209 h 10000"/>
                <a:gd name="connsiteX34" fmla="*/ 3539 w 10000"/>
                <a:gd name="connsiteY34" fmla="*/ 7910 h 10000"/>
                <a:gd name="connsiteX35" fmla="*/ 3539 w 10000"/>
                <a:gd name="connsiteY35" fmla="*/ 7613 h 10000"/>
                <a:gd name="connsiteX36" fmla="*/ 2147 w 10000"/>
                <a:gd name="connsiteY36" fmla="*/ 7613 h 10000"/>
                <a:gd name="connsiteX37" fmla="*/ 1895 w 10000"/>
                <a:gd name="connsiteY37" fmla="*/ 6717 h 10000"/>
                <a:gd name="connsiteX38" fmla="*/ 1137 w 10000"/>
                <a:gd name="connsiteY38" fmla="*/ 6717 h 10000"/>
                <a:gd name="connsiteX39" fmla="*/ 629 w 10000"/>
                <a:gd name="connsiteY39" fmla="*/ 6866 h 10000"/>
                <a:gd name="connsiteX40" fmla="*/ 629 w 10000"/>
                <a:gd name="connsiteY40" fmla="*/ 7462 h 10000"/>
                <a:gd name="connsiteX41" fmla="*/ 251 w 10000"/>
                <a:gd name="connsiteY41" fmla="*/ 6717 h 10000"/>
                <a:gd name="connsiteX42" fmla="*/ 0 w 10000"/>
                <a:gd name="connsiteY42" fmla="*/ 6119 h 10000"/>
                <a:gd name="connsiteX0" fmla="*/ 0 w 10000"/>
                <a:gd name="connsiteY0" fmla="*/ 6119 h 10000"/>
                <a:gd name="connsiteX1" fmla="*/ 5318 w 10000"/>
                <a:gd name="connsiteY1" fmla="*/ 0 h 10000"/>
                <a:gd name="connsiteX2" fmla="*/ 5567 w 10000"/>
                <a:gd name="connsiteY2" fmla="*/ 1044 h 10000"/>
                <a:gd name="connsiteX3" fmla="*/ 7594 w 10000"/>
                <a:gd name="connsiteY3" fmla="*/ 1194 h 10000"/>
                <a:gd name="connsiteX4" fmla="*/ 7722 w 10000"/>
                <a:gd name="connsiteY4" fmla="*/ 1642 h 10000"/>
                <a:gd name="connsiteX5" fmla="*/ 8992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72 w 10000"/>
                <a:gd name="connsiteY8" fmla="*/ 4775 h 10000"/>
                <a:gd name="connsiteX9" fmla="*/ 8863 w 10000"/>
                <a:gd name="connsiteY9" fmla="*/ 5074 h 10000"/>
                <a:gd name="connsiteX10" fmla="*/ 8229 w 10000"/>
                <a:gd name="connsiteY10" fmla="*/ 5374 h 10000"/>
                <a:gd name="connsiteX11" fmla="*/ 8103 w 10000"/>
                <a:gd name="connsiteY11" fmla="*/ 5970 h 10000"/>
                <a:gd name="connsiteX12" fmla="*/ 7216 w 10000"/>
                <a:gd name="connsiteY12" fmla="*/ 6418 h 10000"/>
                <a:gd name="connsiteX13" fmla="*/ 6073 w 10000"/>
                <a:gd name="connsiteY13" fmla="*/ 6717 h 10000"/>
                <a:gd name="connsiteX14" fmla="*/ 5061 w 10000"/>
                <a:gd name="connsiteY14" fmla="*/ 7313 h 10000"/>
                <a:gd name="connsiteX15" fmla="*/ 4045 w 10000"/>
                <a:gd name="connsiteY15" fmla="*/ 7613 h 10000"/>
                <a:gd name="connsiteX16" fmla="*/ 3920 w 10000"/>
                <a:gd name="connsiteY16" fmla="*/ 7910 h 10000"/>
                <a:gd name="connsiteX17" fmla="*/ 4555 w 10000"/>
                <a:gd name="connsiteY17" fmla="*/ 8060 h 10000"/>
                <a:gd name="connsiteX18" fmla="*/ 4935 w 10000"/>
                <a:gd name="connsiteY18" fmla="*/ 8508 h 10000"/>
                <a:gd name="connsiteX19" fmla="*/ 5187 w 10000"/>
                <a:gd name="connsiteY19" fmla="*/ 8657 h 10000"/>
                <a:gd name="connsiteX20" fmla="*/ 5567 w 10000"/>
                <a:gd name="connsiteY20" fmla="*/ 8805 h 10000"/>
                <a:gd name="connsiteX21" fmla="*/ 6582 w 10000"/>
                <a:gd name="connsiteY21" fmla="*/ 8657 h 10000"/>
                <a:gd name="connsiteX22" fmla="*/ 6961 w 10000"/>
                <a:gd name="connsiteY22" fmla="*/ 8805 h 10000"/>
                <a:gd name="connsiteX23" fmla="*/ 7088 w 10000"/>
                <a:gd name="connsiteY23" fmla="*/ 9253 h 10000"/>
                <a:gd name="connsiteX24" fmla="*/ 6707 w 10000"/>
                <a:gd name="connsiteY24" fmla="*/ 9253 h 10000"/>
                <a:gd name="connsiteX25" fmla="*/ 5823 w 10000"/>
                <a:gd name="connsiteY25" fmla="*/ 9253 h 10000"/>
                <a:gd name="connsiteX26" fmla="*/ 5187 w 10000"/>
                <a:gd name="connsiteY26" fmla="*/ 9253 h 10000"/>
                <a:gd name="connsiteX27" fmla="*/ 4681 w 10000"/>
                <a:gd name="connsiteY27" fmla="*/ 9552 h 10000"/>
                <a:gd name="connsiteX28" fmla="*/ 4177 w 10000"/>
                <a:gd name="connsiteY28" fmla="*/ 10000 h 10000"/>
                <a:gd name="connsiteX29" fmla="*/ 3539 w 10000"/>
                <a:gd name="connsiteY29" fmla="*/ 10000 h 10000"/>
                <a:gd name="connsiteX30" fmla="*/ 3539 w 10000"/>
                <a:gd name="connsiteY30" fmla="*/ 9404 h 10000"/>
                <a:gd name="connsiteX31" fmla="*/ 3288 w 10000"/>
                <a:gd name="connsiteY31" fmla="*/ 8956 h 10000"/>
                <a:gd name="connsiteX32" fmla="*/ 2655 w 10000"/>
                <a:gd name="connsiteY32" fmla="*/ 8508 h 10000"/>
                <a:gd name="connsiteX33" fmla="*/ 3035 w 10000"/>
                <a:gd name="connsiteY33" fmla="*/ 8209 h 10000"/>
                <a:gd name="connsiteX34" fmla="*/ 3539 w 10000"/>
                <a:gd name="connsiteY34" fmla="*/ 7910 h 10000"/>
                <a:gd name="connsiteX35" fmla="*/ 3539 w 10000"/>
                <a:gd name="connsiteY35" fmla="*/ 7613 h 10000"/>
                <a:gd name="connsiteX36" fmla="*/ 2147 w 10000"/>
                <a:gd name="connsiteY36" fmla="*/ 7613 h 10000"/>
                <a:gd name="connsiteX37" fmla="*/ 1895 w 10000"/>
                <a:gd name="connsiteY37" fmla="*/ 6717 h 10000"/>
                <a:gd name="connsiteX38" fmla="*/ 1137 w 10000"/>
                <a:gd name="connsiteY38" fmla="*/ 6717 h 10000"/>
                <a:gd name="connsiteX39" fmla="*/ 629 w 10000"/>
                <a:gd name="connsiteY39" fmla="*/ 6866 h 10000"/>
                <a:gd name="connsiteX40" fmla="*/ 251 w 10000"/>
                <a:gd name="connsiteY40" fmla="*/ 6717 h 10000"/>
                <a:gd name="connsiteX41" fmla="*/ 0 w 10000"/>
                <a:gd name="connsiteY41" fmla="*/ 6119 h 10000"/>
                <a:gd name="connsiteX0" fmla="*/ 0 w 10000"/>
                <a:gd name="connsiteY0" fmla="*/ 6119 h 10000"/>
                <a:gd name="connsiteX1" fmla="*/ 5318 w 10000"/>
                <a:gd name="connsiteY1" fmla="*/ 0 h 10000"/>
                <a:gd name="connsiteX2" fmla="*/ 5567 w 10000"/>
                <a:gd name="connsiteY2" fmla="*/ 1044 h 10000"/>
                <a:gd name="connsiteX3" fmla="*/ 7594 w 10000"/>
                <a:gd name="connsiteY3" fmla="*/ 1194 h 10000"/>
                <a:gd name="connsiteX4" fmla="*/ 7722 w 10000"/>
                <a:gd name="connsiteY4" fmla="*/ 1642 h 10000"/>
                <a:gd name="connsiteX5" fmla="*/ 8992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72 w 10000"/>
                <a:gd name="connsiteY8" fmla="*/ 4775 h 10000"/>
                <a:gd name="connsiteX9" fmla="*/ 8863 w 10000"/>
                <a:gd name="connsiteY9" fmla="*/ 5074 h 10000"/>
                <a:gd name="connsiteX10" fmla="*/ 8229 w 10000"/>
                <a:gd name="connsiteY10" fmla="*/ 5374 h 10000"/>
                <a:gd name="connsiteX11" fmla="*/ 8103 w 10000"/>
                <a:gd name="connsiteY11" fmla="*/ 5970 h 10000"/>
                <a:gd name="connsiteX12" fmla="*/ 7216 w 10000"/>
                <a:gd name="connsiteY12" fmla="*/ 6418 h 10000"/>
                <a:gd name="connsiteX13" fmla="*/ 6073 w 10000"/>
                <a:gd name="connsiteY13" fmla="*/ 6717 h 10000"/>
                <a:gd name="connsiteX14" fmla="*/ 5061 w 10000"/>
                <a:gd name="connsiteY14" fmla="*/ 7313 h 10000"/>
                <a:gd name="connsiteX15" fmla="*/ 4045 w 10000"/>
                <a:gd name="connsiteY15" fmla="*/ 7613 h 10000"/>
                <a:gd name="connsiteX16" fmla="*/ 3920 w 10000"/>
                <a:gd name="connsiteY16" fmla="*/ 7910 h 10000"/>
                <a:gd name="connsiteX17" fmla="*/ 4555 w 10000"/>
                <a:gd name="connsiteY17" fmla="*/ 8060 h 10000"/>
                <a:gd name="connsiteX18" fmla="*/ 4935 w 10000"/>
                <a:gd name="connsiteY18" fmla="*/ 8508 h 10000"/>
                <a:gd name="connsiteX19" fmla="*/ 5187 w 10000"/>
                <a:gd name="connsiteY19" fmla="*/ 8657 h 10000"/>
                <a:gd name="connsiteX20" fmla="*/ 5567 w 10000"/>
                <a:gd name="connsiteY20" fmla="*/ 8805 h 10000"/>
                <a:gd name="connsiteX21" fmla="*/ 6582 w 10000"/>
                <a:gd name="connsiteY21" fmla="*/ 8657 h 10000"/>
                <a:gd name="connsiteX22" fmla="*/ 6961 w 10000"/>
                <a:gd name="connsiteY22" fmla="*/ 8805 h 10000"/>
                <a:gd name="connsiteX23" fmla="*/ 7088 w 10000"/>
                <a:gd name="connsiteY23" fmla="*/ 9253 h 10000"/>
                <a:gd name="connsiteX24" fmla="*/ 6707 w 10000"/>
                <a:gd name="connsiteY24" fmla="*/ 9253 h 10000"/>
                <a:gd name="connsiteX25" fmla="*/ 5823 w 10000"/>
                <a:gd name="connsiteY25" fmla="*/ 9253 h 10000"/>
                <a:gd name="connsiteX26" fmla="*/ 5187 w 10000"/>
                <a:gd name="connsiteY26" fmla="*/ 9253 h 10000"/>
                <a:gd name="connsiteX27" fmla="*/ 4681 w 10000"/>
                <a:gd name="connsiteY27" fmla="*/ 9552 h 10000"/>
                <a:gd name="connsiteX28" fmla="*/ 4177 w 10000"/>
                <a:gd name="connsiteY28" fmla="*/ 10000 h 10000"/>
                <a:gd name="connsiteX29" fmla="*/ 3539 w 10000"/>
                <a:gd name="connsiteY29" fmla="*/ 10000 h 10000"/>
                <a:gd name="connsiteX30" fmla="*/ 3539 w 10000"/>
                <a:gd name="connsiteY30" fmla="*/ 9404 h 10000"/>
                <a:gd name="connsiteX31" fmla="*/ 3288 w 10000"/>
                <a:gd name="connsiteY31" fmla="*/ 8956 h 10000"/>
                <a:gd name="connsiteX32" fmla="*/ 2655 w 10000"/>
                <a:gd name="connsiteY32" fmla="*/ 8508 h 10000"/>
                <a:gd name="connsiteX33" fmla="*/ 3035 w 10000"/>
                <a:gd name="connsiteY33" fmla="*/ 8209 h 10000"/>
                <a:gd name="connsiteX34" fmla="*/ 3539 w 10000"/>
                <a:gd name="connsiteY34" fmla="*/ 7910 h 10000"/>
                <a:gd name="connsiteX35" fmla="*/ 3539 w 10000"/>
                <a:gd name="connsiteY35" fmla="*/ 7613 h 10000"/>
                <a:gd name="connsiteX36" fmla="*/ 2147 w 10000"/>
                <a:gd name="connsiteY36" fmla="*/ 7613 h 10000"/>
                <a:gd name="connsiteX37" fmla="*/ 1895 w 10000"/>
                <a:gd name="connsiteY37" fmla="*/ 6717 h 10000"/>
                <a:gd name="connsiteX38" fmla="*/ 1137 w 10000"/>
                <a:gd name="connsiteY38" fmla="*/ 6717 h 10000"/>
                <a:gd name="connsiteX39" fmla="*/ 251 w 10000"/>
                <a:gd name="connsiteY39" fmla="*/ 6717 h 10000"/>
                <a:gd name="connsiteX40" fmla="*/ 0 w 10000"/>
                <a:gd name="connsiteY40" fmla="*/ 6119 h 10000"/>
                <a:gd name="connsiteX0" fmla="*/ 0 w 10000"/>
                <a:gd name="connsiteY0" fmla="*/ 6119 h 10000"/>
                <a:gd name="connsiteX1" fmla="*/ 5318 w 10000"/>
                <a:gd name="connsiteY1" fmla="*/ 0 h 10000"/>
                <a:gd name="connsiteX2" fmla="*/ 5567 w 10000"/>
                <a:gd name="connsiteY2" fmla="*/ 1044 h 10000"/>
                <a:gd name="connsiteX3" fmla="*/ 7594 w 10000"/>
                <a:gd name="connsiteY3" fmla="*/ 1194 h 10000"/>
                <a:gd name="connsiteX4" fmla="*/ 7722 w 10000"/>
                <a:gd name="connsiteY4" fmla="*/ 1642 h 10000"/>
                <a:gd name="connsiteX5" fmla="*/ 8992 w 10000"/>
                <a:gd name="connsiteY5" fmla="*/ 1642 h 10000"/>
                <a:gd name="connsiteX6" fmla="*/ 10000 w 10000"/>
                <a:gd name="connsiteY6" fmla="*/ 2388 h 10000"/>
                <a:gd name="connsiteX7" fmla="*/ 10000 w 10000"/>
                <a:gd name="connsiteY7" fmla="*/ 3881 h 10000"/>
                <a:gd name="connsiteX8" fmla="*/ 9872 w 10000"/>
                <a:gd name="connsiteY8" fmla="*/ 4775 h 10000"/>
                <a:gd name="connsiteX9" fmla="*/ 8863 w 10000"/>
                <a:gd name="connsiteY9" fmla="*/ 5074 h 10000"/>
                <a:gd name="connsiteX10" fmla="*/ 8229 w 10000"/>
                <a:gd name="connsiteY10" fmla="*/ 5374 h 10000"/>
                <a:gd name="connsiteX11" fmla="*/ 8103 w 10000"/>
                <a:gd name="connsiteY11" fmla="*/ 5970 h 10000"/>
                <a:gd name="connsiteX12" fmla="*/ 7216 w 10000"/>
                <a:gd name="connsiteY12" fmla="*/ 6418 h 10000"/>
                <a:gd name="connsiteX13" fmla="*/ 6073 w 10000"/>
                <a:gd name="connsiteY13" fmla="*/ 6717 h 10000"/>
                <a:gd name="connsiteX14" fmla="*/ 5061 w 10000"/>
                <a:gd name="connsiteY14" fmla="*/ 7313 h 10000"/>
                <a:gd name="connsiteX15" fmla="*/ 4045 w 10000"/>
                <a:gd name="connsiteY15" fmla="*/ 7613 h 10000"/>
                <a:gd name="connsiteX16" fmla="*/ 3920 w 10000"/>
                <a:gd name="connsiteY16" fmla="*/ 7910 h 10000"/>
                <a:gd name="connsiteX17" fmla="*/ 4555 w 10000"/>
                <a:gd name="connsiteY17" fmla="*/ 8060 h 10000"/>
                <a:gd name="connsiteX18" fmla="*/ 4935 w 10000"/>
                <a:gd name="connsiteY18" fmla="*/ 8508 h 10000"/>
                <a:gd name="connsiteX19" fmla="*/ 5187 w 10000"/>
                <a:gd name="connsiteY19" fmla="*/ 8657 h 10000"/>
                <a:gd name="connsiteX20" fmla="*/ 5567 w 10000"/>
                <a:gd name="connsiteY20" fmla="*/ 8805 h 10000"/>
                <a:gd name="connsiteX21" fmla="*/ 6582 w 10000"/>
                <a:gd name="connsiteY21" fmla="*/ 8657 h 10000"/>
                <a:gd name="connsiteX22" fmla="*/ 6961 w 10000"/>
                <a:gd name="connsiteY22" fmla="*/ 8805 h 10000"/>
                <a:gd name="connsiteX23" fmla="*/ 7088 w 10000"/>
                <a:gd name="connsiteY23" fmla="*/ 9253 h 10000"/>
                <a:gd name="connsiteX24" fmla="*/ 6707 w 10000"/>
                <a:gd name="connsiteY24" fmla="*/ 9253 h 10000"/>
                <a:gd name="connsiteX25" fmla="*/ 5823 w 10000"/>
                <a:gd name="connsiteY25" fmla="*/ 9253 h 10000"/>
                <a:gd name="connsiteX26" fmla="*/ 5187 w 10000"/>
                <a:gd name="connsiteY26" fmla="*/ 9253 h 10000"/>
                <a:gd name="connsiteX27" fmla="*/ 4681 w 10000"/>
                <a:gd name="connsiteY27" fmla="*/ 9552 h 10000"/>
                <a:gd name="connsiteX28" fmla="*/ 4177 w 10000"/>
                <a:gd name="connsiteY28" fmla="*/ 10000 h 10000"/>
                <a:gd name="connsiteX29" fmla="*/ 3539 w 10000"/>
                <a:gd name="connsiteY29" fmla="*/ 10000 h 10000"/>
                <a:gd name="connsiteX30" fmla="*/ 3539 w 10000"/>
                <a:gd name="connsiteY30" fmla="*/ 9404 h 10000"/>
                <a:gd name="connsiteX31" fmla="*/ 3288 w 10000"/>
                <a:gd name="connsiteY31" fmla="*/ 8956 h 10000"/>
                <a:gd name="connsiteX32" fmla="*/ 2655 w 10000"/>
                <a:gd name="connsiteY32" fmla="*/ 8508 h 10000"/>
                <a:gd name="connsiteX33" fmla="*/ 3035 w 10000"/>
                <a:gd name="connsiteY33" fmla="*/ 8209 h 10000"/>
                <a:gd name="connsiteX34" fmla="*/ 3539 w 10000"/>
                <a:gd name="connsiteY34" fmla="*/ 7910 h 10000"/>
                <a:gd name="connsiteX35" fmla="*/ 3539 w 10000"/>
                <a:gd name="connsiteY35" fmla="*/ 7613 h 10000"/>
                <a:gd name="connsiteX36" fmla="*/ 2147 w 10000"/>
                <a:gd name="connsiteY36" fmla="*/ 7613 h 10000"/>
                <a:gd name="connsiteX37" fmla="*/ 1895 w 10000"/>
                <a:gd name="connsiteY37" fmla="*/ 6717 h 10000"/>
                <a:gd name="connsiteX38" fmla="*/ 1137 w 10000"/>
                <a:gd name="connsiteY38" fmla="*/ 6717 h 10000"/>
                <a:gd name="connsiteX39" fmla="*/ 0 w 10000"/>
                <a:gd name="connsiteY39" fmla="*/ 6119 h 10000"/>
                <a:gd name="connsiteX0" fmla="*/ 0 w 8863"/>
                <a:gd name="connsiteY0" fmla="*/ 6717 h 10000"/>
                <a:gd name="connsiteX1" fmla="*/ 4181 w 8863"/>
                <a:gd name="connsiteY1" fmla="*/ 0 h 10000"/>
                <a:gd name="connsiteX2" fmla="*/ 4430 w 8863"/>
                <a:gd name="connsiteY2" fmla="*/ 1044 h 10000"/>
                <a:gd name="connsiteX3" fmla="*/ 6457 w 8863"/>
                <a:gd name="connsiteY3" fmla="*/ 1194 h 10000"/>
                <a:gd name="connsiteX4" fmla="*/ 6585 w 8863"/>
                <a:gd name="connsiteY4" fmla="*/ 1642 h 10000"/>
                <a:gd name="connsiteX5" fmla="*/ 7855 w 8863"/>
                <a:gd name="connsiteY5" fmla="*/ 1642 h 10000"/>
                <a:gd name="connsiteX6" fmla="*/ 8863 w 8863"/>
                <a:gd name="connsiteY6" fmla="*/ 2388 h 10000"/>
                <a:gd name="connsiteX7" fmla="*/ 8863 w 8863"/>
                <a:gd name="connsiteY7" fmla="*/ 3881 h 10000"/>
                <a:gd name="connsiteX8" fmla="*/ 8735 w 8863"/>
                <a:gd name="connsiteY8" fmla="*/ 4775 h 10000"/>
                <a:gd name="connsiteX9" fmla="*/ 7726 w 8863"/>
                <a:gd name="connsiteY9" fmla="*/ 5074 h 10000"/>
                <a:gd name="connsiteX10" fmla="*/ 7092 w 8863"/>
                <a:gd name="connsiteY10" fmla="*/ 5374 h 10000"/>
                <a:gd name="connsiteX11" fmla="*/ 6966 w 8863"/>
                <a:gd name="connsiteY11" fmla="*/ 5970 h 10000"/>
                <a:gd name="connsiteX12" fmla="*/ 6079 w 8863"/>
                <a:gd name="connsiteY12" fmla="*/ 6418 h 10000"/>
                <a:gd name="connsiteX13" fmla="*/ 4936 w 8863"/>
                <a:gd name="connsiteY13" fmla="*/ 6717 h 10000"/>
                <a:gd name="connsiteX14" fmla="*/ 3924 w 8863"/>
                <a:gd name="connsiteY14" fmla="*/ 7313 h 10000"/>
                <a:gd name="connsiteX15" fmla="*/ 2908 w 8863"/>
                <a:gd name="connsiteY15" fmla="*/ 7613 h 10000"/>
                <a:gd name="connsiteX16" fmla="*/ 2783 w 8863"/>
                <a:gd name="connsiteY16" fmla="*/ 7910 h 10000"/>
                <a:gd name="connsiteX17" fmla="*/ 3418 w 8863"/>
                <a:gd name="connsiteY17" fmla="*/ 8060 h 10000"/>
                <a:gd name="connsiteX18" fmla="*/ 3798 w 8863"/>
                <a:gd name="connsiteY18" fmla="*/ 8508 h 10000"/>
                <a:gd name="connsiteX19" fmla="*/ 4050 w 8863"/>
                <a:gd name="connsiteY19" fmla="*/ 8657 h 10000"/>
                <a:gd name="connsiteX20" fmla="*/ 4430 w 8863"/>
                <a:gd name="connsiteY20" fmla="*/ 8805 h 10000"/>
                <a:gd name="connsiteX21" fmla="*/ 5445 w 8863"/>
                <a:gd name="connsiteY21" fmla="*/ 8657 h 10000"/>
                <a:gd name="connsiteX22" fmla="*/ 5824 w 8863"/>
                <a:gd name="connsiteY22" fmla="*/ 8805 h 10000"/>
                <a:gd name="connsiteX23" fmla="*/ 5951 w 8863"/>
                <a:gd name="connsiteY23" fmla="*/ 9253 h 10000"/>
                <a:gd name="connsiteX24" fmla="*/ 5570 w 8863"/>
                <a:gd name="connsiteY24" fmla="*/ 9253 h 10000"/>
                <a:gd name="connsiteX25" fmla="*/ 4686 w 8863"/>
                <a:gd name="connsiteY25" fmla="*/ 9253 h 10000"/>
                <a:gd name="connsiteX26" fmla="*/ 4050 w 8863"/>
                <a:gd name="connsiteY26" fmla="*/ 9253 h 10000"/>
                <a:gd name="connsiteX27" fmla="*/ 3544 w 8863"/>
                <a:gd name="connsiteY27" fmla="*/ 9552 h 10000"/>
                <a:gd name="connsiteX28" fmla="*/ 3040 w 8863"/>
                <a:gd name="connsiteY28" fmla="*/ 10000 h 10000"/>
                <a:gd name="connsiteX29" fmla="*/ 2402 w 8863"/>
                <a:gd name="connsiteY29" fmla="*/ 10000 h 10000"/>
                <a:gd name="connsiteX30" fmla="*/ 2402 w 8863"/>
                <a:gd name="connsiteY30" fmla="*/ 9404 h 10000"/>
                <a:gd name="connsiteX31" fmla="*/ 2151 w 8863"/>
                <a:gd name="connsiteY31" fmla="*/ 8956 h 10000"/>
                <a:gd name="connsiteX32" fmla="*/ 1518 w 8863"/>
                <a:gd name="connsiteY32" fmla="*/ 8508 h 10000"/>
                <a:gd name="connsiteX33" fmla="*/ 1898 w 8863"/>
                <a:gd name="connsiteY33" fmla="*/ 8209 h 10000"/>
                <a:gd name="connsiteX34" fmla="*/ 2402 w 8863"/>
                <a:gd name="connsiteY34" fmla="*/ 7910 h 10000"/>
                <a:gd name="connsiteX35" fmla="*/ 2402 w 8863"/>
                <a:gd name="connsiteY35" fmla="*/ 7613 h 10000"/>
                <a:gd name="connsiteX36" fmla="*/ 1010 w 8863"/>
                <a:gd name="connsiteY36" fmla="*/ 7613 h 10000"/>
                <a:gd name="connsiteX37" fmla="*/ 758 w 8863"/>
                <a:gd name="connsiteY37" fmla="*/ 6717 h 10000"/>
                <a:gd name="connsiteX38" fmla="*/ 0 w 8863"/>
                <a:gd name="connsiteY38" fmla="*/ 6717 h 10000"/>
                <a:gd name="connsiteX0" fmla="*/ 0 w 9145"/>
                <a:gd name="connsiteY0" fmla="*/ 6717 h 10000"/>
                <a:gd name="connsiteX1" fmla="*/ 3862 w 9145"/>
                <a:gd name="connsiteY1" fmla="*/ 0 h 10000"/>
                <a:gd name="connsiteX2" fmla="*/ 4143 w 9145"/>
                <a:gd name="connsiteY2" fmla="*/ 1044 h 10000"/>
                <a:gd name="connsiteX3" fmla="*/ 6430 w 9145"/>
                <a:gd name="connsiteY3" fmla="*/ 1194 h 10000"/>
                <a:gd name="connsiteX4" fmla="*/ 6575 w 9145"/>
                <a:gd name="connsiteY4" fmla="*/ 1642 h 10000"/>
                <a:gd name="connsiteX5" fmla="*/ 8008 w 9145"/>
                <a:gd name="connsiteY5" fmla="*/ 1642 h 10000"/>
                <a:gd name="connsiteX6" fmla="*/ 9145 w 9145"/>
                <a:gd name="connsiteY6" fmla="*/ 2388 h 10000"/>
                <a:gd name="connsiteX7" fmla="*/ 9145 w 9145"/>
                <a:gd name="connsiteY7" fmla="*/ 3881 h 10000"/>
                <a:gd name="connsiteX8" fmla="*/ 9001 w 9145"/>
                <a:gd name="connsiteY8" fmla="*/ 4775 h 10000"/>
                <a:gd name="connsiteX9" fmla="*/ 7862 w 9145"/>
                <a:gd name="connsiteY9" fmla="*/ 5074 h 10000"/>
                <a:gd name="connsiteX10" fmla="*/ 7147 w 9145"/>
                <a:gd name="connsiteY10" fmla="*/ 5374 h 10000"/>
                <a:gd name="connsiteX11" fmla="*/ 7005 w 9145"/>
                <a:gd name="connsiteY11" fmla="*/ 5970 h 10000"/>
                <a:gd name="connsiteX12" fmla="*/ 6004 w 9145"/>
                <a:gd name="connsiteY12" fmla="*/ 6418 h 10000"/>
                <a:gd name="connsiteX13" fmla="*/ 4714 w 9145"/>
                <a:gd name="connsiteY13" fmla="*/ 6717 h 10000"/>
                <a:gd name="connsiteX14" fmla="*/ 3572 w 9145"/>
                <a:gd name="connsiteY14" fmla="*/ 7313 h 10000"/>
                <a:gd name="connsiteX15" fmla="*/ 2426 w 9145"/>
                <a:gd name="connsiteY15" fmla="*/ 7613 h 10000"/>
                <a:gd name="connsiteX16" fmla="*/ 2285 w 9145"/>
                <a:gd name="connsiteY16" fmla="*/ 7910 h 10000"/>
                <a:gd name="connsiteX17" fmla="*/ 3001 w 9145"/>
                <a:gd name="connsiteY17" fmla="*/ 8060 h 10000"/>
                <a:gd name="connsiteX18" fmla="*/ 3430 w 9145"/>
                <a:gd name="connsiteY18" fmla="*/ 8508 h 10000"/>
                <a:gd name="connsiteX19" fmla="*/ 3715 w 9145"/>
                <a:gd name="connsiteY19" fmla="*/ 8657 h 10000"/>
                <a:gd name="connsiteX20" fmla="*/ 4143 w 9145"/>
                <a:gd name="connsiteY20" fmla="*/ 8805 h 10000"/>
                <a:gd name="connsiteX21" fmla="*/ 5289 w 9145"/>
                <a:gd name="connsiteY21" fmla="*/ 8657 h 10000"/>
                <a:gd name="connsiteX22" fmla="*/ 5716 w 9145"/>
                <a:gd name="connsiteY22" fmla="*/ 8805 h 10000"/>
                <a:gd name="connsiteX23" fmla="*/ 5859 w 9145"/>
                <a:gd name="connsiteY23" fmla="*/ 9253 h 10000"/>
                <a:gd name="connsiteX24" fmla="*/ 5430 w 9145"/>
                <a:gd name="connsiteY24" fmla="*/ 9253 h 10000"/>
                <a:gd name="connsiteX25" fmla="*/ 4432 w 9145"/>
                <a:gd name="connsiteY25" fmla="*/ 9253 h 10000"/>
                <a:gd name="connsiteX26" fmla="*/ 3715 w 9145"/>
                <a:gd name="connsiteY26" fmla="*/ 9253 h 10000"/>
                <a:gd name="connsiteX27" fmla="*/ 3144 w 9145"/>
                <a:gd name="connsiteY27" fmla="*/ 9552 h 10000"/>
                <a:gd name="connsiteX28" fmla="*/ 2575 w 9145"/>
                <a:gd name="connsiteY28" fmla="*/ 10000 h 10000"/>
                <a:gd name="connsiteX29" fmla="*/ 1855 w 9145"/>
                <a:gd name="connsiteY29" fmla="*/ 10000 h 10000"/>
                <a:gd name="connsiteX30" fmla="*/ 1855 w 9145"/>
                <a:gd name="connsiteY30" fmla="*/ 9404 h 10000"/>
                <a:gd name="connsiteX31" fmla="*/ 1572 w 9145"/>
                <a:gd name="connsiteY31" fmla="*/ 8956 h 10000"/>
                <a:gd name="connsiteX32" fmla="*/ 858 w 9145"/>
                <a:gd name="connsiteY32" fmla="*/ 8508 h 10000"/>
                <a:gd name="connsiteX33" fmla="*/ 1286 w 9145"/>
                <a:gd name="connsiteY33" fmla="*/ 8209 h 10000"/>
                <a:gd name="connsiteX34" fmla="*/ 1855 w 9145"/>
                <a:gd name="connsiteY34" fmla="*/ 7910 h 10000"/>
                <a:gd name="connsiteX35" fmla="*/ 1855 w 9145"/>
                <a:gd name="connsiteY35" fmla="*/ 7613 h 10000"/>
                <a:gd name="connsiteX36" fmla="*/ 285 w 9145"/>
                <a:gd name="connsiteY36" fmla="*/ 7613 h 10000"/>
                <a:gd name="connsiteX37" fmla="*/ 0 w 9145"/>
                <a:gd name="connsiteY37" fmla="*/ 6717 h 10000"/>
                <a:gd name="connsiteX0" fmla="*/ 0 w 9688"/>
                <a:gd name="connsiteY0" fmla="*/ 7613 h 10000"/>
                <a:gd name="connsiteX1" fmla="*/ 3911 w 9688"/>
                <a:gd name="connsiteY1" fmla="*/ 0 h 10000"/>
                <a:gd name="connsiteX2" fmla="*/ 4218 w 9688"/>
                <a:gd name="connsiteY2" fmla="*/ 1044 h 10000"/>
                <a:gd name="connsiteX3" fmla="*/ 6719 w 9688"/>
                <a:gd name="connsiteY3" fmla="*/ 1194 h 10000"/>
                <a:gd name="connsiteX4" fmla="*/ 6878 w 9688"/>
                <a:gd name="connsiteY4" fmla="*/ 1642 h 10000"/>
                <a:gd name="connsiteX5" fmla="*/ 8445 w 9688"/>
                <a:gd name="connsiteY5" fmla="*/ 1642 h 10000"/>
                <a:gd name="connsiteX6" fmla="*/ 9688 w 9688"/>
                <a:gd name="connsiteY6" fmla="*/ 2388 h 10000"/>
                <a:gd name="connsiteX7" fmla="*/ 9688 w 9688"/>
                <a:gd name="connsiteY7" fmla="*/ 3881 h 10000"/>
                <a:gd name="connsiteX8" fmla="*/ 9531 w 9688"/>
                <a:gd name="connsiteY8" fmla="*/ 4775 h 10000"/>
                <a:gd name="connsiteX9" fmla="*/ 8285 w 9688"/>
                <a:gd name="connsiteY9" fmla="*/ 5074 h 10000"/>
                <a:gd name="connsiteX10" fmla="*/ 7503 w 9688"/>
                <a:gd name="connsiteY10" fmla="*/ 5374 h 10000"/>
                <a:gd name="connsiteX11" fmla="*/ 7348 w 9688"/>
                <a:gd name="connsiteY11" fmla="*/ 5970 h 10000"/>
                <a:gd name="connsiteX12" fmla="*/ 6253 w 9688"/>
                <a:gd name="connsiteY12" fmla="*/ 6418 h 10000"/>
                <a:gd name="connsiteX13" fmla="*/ 4843 w 9688"/>
                <a:gd name="connsiteY13" fmla="*/ 6717 h 10000"/>
                <a:gd name="connsiteX14" fmla="*/ 3594 w 9688"/>
                <a:gd name="connsiteY14" fmla="*/ 7313 h 10000"/>
                <a:gd name="connsiteX15" fmla="*/ 2341 w 9688"/>
                <a:gd name="connsiteY15" fmla="*/ 7613 h 10000"/>
                <a:gd name="connsiteX16" fmla="*/ 2187 w 9688"/>
                <a:gd name="connsiteY16" fmla="*/ 7910 h 10000"/>
                <a:gd name="connsiteX17" fmla="*/ 2970 w 9688"/>
                <a:gd name="connsiteY17" fmla="*/ 8060 h 10000"/>
                <a:gd name="connsiteX18" fmla="*/ 3439 w 9688"/>
                <a:gd name="connsiteY18" fmla="*/ 8508 h 10000"/>
                <a:gd name="connsiteX19" fmla="*/ 3750 w 9688"/>
                <a:gd name="connsiteY19" fmla="*/ 8657 h 10000"/>
                <a:gd name="connsiteX20" fmla="*/ 4218 w 9688"/>
                <a:gd name="connsiteY20" fmla="*/ 8805 h 10000"/>
                <a:gd name="connsiteX21" fmla="*/ 5471 w 9688"/>
                <a:gd name="connsiteY21" fmla="*/ 8657 h 10000"/>
                <a:gd name="connsiteX22" fmla="*/ 5938 w 9688"/>
                <a:gd name="connsiteY22" fmla="*/ 8805 h 10000"/>
                <a:gd name="connsiteX23" fmla="*/ 6095 w 9688"/>
                <a:gd name="connsiteY23" fmla="*/ 9253 h 10000"/>
                <a:gd name="connsiteX24" fmla="*/ 5626 w 9688"/>
                <a:gd name="connsiteY24" fmla="*/ 9253 h 10000"/>
                <a:gd name="connsiteX25" fmla="*/ 4534 w 9688"/>
                <a:gd name="connsiteY25" fmla="*/ 9253 h 10000"/>
                <a:gd name="connsiteX26" fmla="*/ 3750 w 9688"/>
                <a:gd name="connsiteY26" fmla="*/ 9253 h 10000"/>
                <a:gd name="connsiteX27" fmla="*/ 3126 w 9688"/>
                <a:gd name="connsiteY27" fmla="*/ 9552 h 10000"/>
                <a:gd name="connsiteX28" fmla="*/ 2504 w 9688"/>
                <a:gd name="connsiteY28" fmla="*/ 10000 h 10000"/>
                <a:gd name="connsiteX29" fmla="*/ 1716 w 9688"/>
                <a:gd name="connsiteY29" fmla="*/ 10000 h 10000"/>
                <a:gd name="connsiteX30" fmla="*/ 1716 w 9688"/>
                <a:gd name="connsiteY30" fmla="*/ 9404 h 10000"/>
                <a:gd name="connsiteX31" fmla="*/ 1407 w 9688"/>
                <a:gd name="connsiteY31" fmla="*/ 8956 h 10000"/>
                <a:gd name="connsiteX32" fmla="*/ 626 w 9688"/>
                <a:gd name="connsiteY32" fmla="*/ 8508 h 10000"/>
                <a:gd name="connsiteX33" fmla="*/ 1094 w 9688"/>
                <a:gd name="connsiteY33" fmla="*/ 8209 h 10000"/>
                <a:gd name="connsiteX34" fmla="*/ 1716 w 9688"/>
                <a:gd name="connsiteY34" fmla="*/ 7910 h 10000"/>
                <a:gd name="connsiteX35" fmla="*/ 1716 w 9688"/>
                <a:gd name="connsiteY35" fmla="*/ 7613 h 10000"/>
                <a:gd name="connsiteX36" fmla="*/ 0 w 9688"/>
                <a:gd name="connsiteY36" fmla="*/ 7613 h 10000"/>
                <a:gd name="connsiteX0" fmla="*/ 0 w 10000"/>
                <a:gd name="connsiteY0" fmla="*/ 6569 h 8956"/>
                <a:gd name="connsiteX1" fmla="*/ 4354 w 10000"/>
                <a:gd name="connsiteY1" fmla="*/ 0 h 8956"/>
                <a:gd name="connsiteX2" fmla="*/ 6935 w 10000"/>
                <a:gd name="connsiteY2" fmla="*/ 150 h 8956"/>
                <a:gd name="connsiteX3" fmla="*/ 7100 w 10000"/>
                <a:gd name="connsiteY3" fmla="*/ 598 h 8956"/>
                <a:gd name="connsiteX4" fmla="*/ 8717 w 10000"/>
                <a:gd name="connsiteY4" fmla="*/ 598 h 8956"/>
                <a:gd name="connsiteX5" fmla="*/ 10000 w 10000"/>
                <a:gd name="connsiteY5" fmla="*/ 1344 h 8956"/>
                <a:gd name="connsiteX6" fmla="*/ 10000 w 10000"/>
                <a:gd name="connsiteY6" fmla="*/ 2837 h 8956"/>
                <a:gd name="connsiteX7" fmla="*/ 9838 w 10000"/>
                <a:gd name="connsiteY7" fmla="*/ 3731 h 8956"/>
                <a:gd name="connsiteX8" fmla="*/ 8552 w 10000"/>
                <a:gd name="connsiteY8" fmla="*/ 4030 h 8956"/>
                <a:gd name="connsiteX9" fmla="*/ 7745 w 10000"/>
                <a:gd name="connsiteY9" fmla="*/ 4330 h 8956"/>
                <a:gd name="connsiteX10" fmla="*/ 7585 w 10000"/>
                <a:gd name="connsiteY10" fmla="*/ 4926 h 8956"/>
                <a:gd name="connsiteX11" fmla="*/ 6454 w 10000"/>
                <a:gd name="connsiteY11" fmla="*/ 5374 h 8956"/>
                <a:gd name="connsiteX12" fmla="*/ 4999 w 10000"/>
                <a:gd name="connsiteY12" fmla="*/ 5673 h 8956"/>
                <a:gd name="connsiteX13" fmla="*/ 3710 w 10000"/>
                <a:gd name="connsiteY13" fmla="*/ 6269 h 8956"/>
                <a:gd name="connsiteX14" fmla="*/ 2416 w 10000"/>
                <a:gd name="connsiteY14" fmla="*/ 6569 h 8956"/>
                <a:gd name="connsiteX15" fmla="*/ 2257 w 10000"/>
                <a:gd name="connsiteY15" fmla="*/ 6866 h 8956"/>
                <a:gd name="connsiteX16" fmla="*/ 3066 w 10000"/>
                <a:gd name="connsiteY16" fmla="*/ 7016 h 8956"/>
                <a:gd name="connsiteX17" fmla="*/ 3550 w 10000"/>
                <a:gd name="connsiteY17" fmla="*/ 7464 h 8956"/>
                <a:gd name="connsiteX18" fmla="*/ 3871 w 10000"/>
                <a:gd name="connsiteY18" fmla="*/ 7613 h 8956"/>
                <a:gd name="connsiteX19" fmla="*/ 4354 w 10000"/>
                <a:gd name="connsiteY19" fmla="*/ 7761 h 8956"/>
                <a:gd name="connsiteX20" fmla="*/ 5647 w 10000"/>
                <a:gd name="connsiteY20" fmla="*/ 7613 h 8956"/>
                <a:gd name="connsiteX21" fmla="*/ 6129 w 10000"/>
                <a:gd name="connsiteY21" fmla="*/ 7761 h 8956"/>
                <a:gd name="connsiteX22" fmla="*/ 6291 w 10000"/>
                <a:gd name="connsiteY22" fmla="*/ 8209 h 8956"/>
                <a:gd name="connsiteX23" fmla="*/ 5807 w 10000"/>
                <a:gd name="connsiteY23" fmla="*/ 8209 h 8956"/>
                <a:gd name="connsiteX24" fmla="*/ 4680 w 10000"/>
                <a:gd name="connsiteY24" fmla="*/ 8209 h 8956"/>
                <a:gd name="connsiteX25" fmla="*/ 3871 w 10000"/>
                <a:gd name="connsiteY25" fmla="*/ 8209 h 8956"/>
                <a:gd name="connsiteX26" fmla="*/ 3227 w 10000"/>
                <a:gd name="connsiteY26" fmla="*/ 8508 h 8956"/>
                <a:gd name="connsiteX27" fmla="*/ 2585 w 10000"/>
                <a:gd name="connsiteY27" fmla="*/ 8956 h 8956"/>
                <a:gd name="connsiteX28" fmla="*/ 1771 w 10000"/>
                <a:gd name="connsiteY28" fmla="*/ 8956 h 8956"/>
                <a:gd name="connsiteX29" fmla="*/ 1771 w 10000"/>
                <a:gd name="connsiteY29" fmla="*/ 8360 h 8956"/>
                <a:gd name="connsiteX30" fmla="*/ 1452 w 10000"/>
                <a:gd name="connsiteY30" fmla="*/ 7912 h 8956"/>
                <a:gd name="connsiteX31" fmla="*/ 646 w 10000"/>
                <a:gd name="connsiteY31" fmla="*/ 7464 h 8956"/>
                <a:gd name="connsiteX32" fmla="*/ 1129 w 10000"/>
                <a:gd name="connsiteY32" fmla="*/ 7165 h 8956"/>
                <a:gd name="connsiteX33" fmla="*/ 1771 w 10000"/>
                <a:gd name="connsiteY33" fmla="*/ 6866 h 8956"/>
                <a:gd name="connsiteX34" fmla="*/ 1771 w 10000"/>
                <a:gd name="connsiteY34" fmla="*/ 6569 h 8956"/>
                <a:gd name="connsiteX35" fmla="*/ 0 w 10000"/>
                <a:gd name="connsiteY35" fmla="*/ 6569 h 8956"/>
                <a:gd name="connsiteX0" fmla="*/ 0 w 10000"/>
                <a:gd name="connsiteY0" fmla="*/ 7168 h 9833"/>
                <a:gd name="connsiteX1" fmla="*/ 6935 w 10000"/>
                <a:gd name="connsiteY1" fmla="*/ 0 h 9833"/>
                <a:gd name="connsiteX2" fmla="*/ 7100 w 10000"/>
                <a:gd name="connsiteY2" fmla="*/ 501 h 9833"/>
                <a:gd name="connsiteX3" fmla="*/ 8717 w 10000"/>
                <a:gd name="connsiteY3" fmla="*/ 501 h 9833"/>
                <a:gd name="connsiteX4" fmla="*/ 10000 w 10000"/>
                <a:gd name="connsiteY4" fmla="*/ 1334 h 9833"/>
                <a:gd name="connsiteX5" fmla="*/ 10000 w 10000"/>
                <a:gd name="connsiteY5" fmla="*/ 3001 h 9833"/>
                <a:gd name="connsiteX6" fmla="*/ 9838 w 10000"/>
                <a:gd name="connsiteY6" fmla="*/ 3999 h 9833"/>
                <a:gd name="connsiteX7" fmla="*/ 8552 w 10000"/>
                <a:gd name="connsiteY7" fmla="*/ 4333 h 9833"/>
                <a:gd name="connsiteX8" fmla="*/ 7745 w 10000"/>
                <a:gd name="connsiteY8" fmla="*/ 4668 h 9833"/>
                <a:gd name="connsiteX9" fmla="*/ 7585 w 10000"/>
                <a:gd name="connsiteY9" fmla="*/ 5333 h 9833"/>
                <a:gd name="connsiteX10" fmla="*/ 6454 w 10000"/>
                <a:gd name="connsiteY10" fmla="*/ 5833 h 9833"/>
                <a:gd name="connsiteX11" fmla="*/ 4999 w 10000"/>
                <a:gd name="connsiteY11" fmla="*/ 6167 h 9833"/>
                <a:gd name="connsiteX12" fmla="*/ 3710 w 10000"/>
                <a:gd name="connsiteY12" fmla="*/ 6833 h 9833"/>
                <a:gd name="connsiteX13" fmla="*/ 2416 w 10000"/>
                <a:gd name="connsiteY13" fmla="*/ 7168 h 9833"/>
                <a:gd name="connsiteX14" fmla="*/ 2257 w 10000"/>
                <a:gd name="connsiteY14" fmla="*/ 7499 h 9833"/>
                <a:gd name="connsiteX15" fmla="*/ 3066 w 10000"/>
                <a:gd name="connsiteY15" fmla="*/ 7667 h 9833"/>
                <a:gd name="connsiteX16" fmla="*/ 3550 w 10000"/>
                <a:gd name="connsiteY16" fmla="*/ 8167 h 9833"/>
                <a:gd name="connsiteX17" fmla="*/ 3871 w 10000"/>
                <a:gd name="connsiteY17" fmla="*/ 8333 h 9833"/>
                <a:gd name="connsiteX18" fmla="*/ 4354 w 10000"/>
                <a:gd name="connsiteY18" fmla="*/ 8499 h 9833"/>
                <a:gd name="connsiteX19" fmla="*/ 5647 w 10000"/>
                <a:gd name="connsiteY19" fmla="*/ 8333 h 9833"/>
                <a:gd name="connsiteX20" fmla="*/ 6129 w 10000"/>
                <a:gd name="connsiteY20" fmla="*/ 8499 h 9833"/>
                <a:gd name="connsiteX21" fmla="*/ 6291 w 10000"/>
                <a:gd name="connsiteY21" fmla="*/ 8999 h 9833"/>
                <a:gd name="connsiteX22" fmla="*/ 5807 w 10000"/>
                <a:gd name="connsiteY22" fmla="*/ 8999 h 9833"/>
                <a:gd name="connsiteX23" fmla="*/ 4680 w 10000"/>
                <a:gd name="connsiteY23" fmla="*/ 8999 h 9833"/>
                <a:gd name="connsiteX24" fmla="*/ 3871 w 10000"/>
                <a:gd name="connsiteY24" fmla="*/ 8999 h 9833"/>
                <a:gd name="connsiteX25" fmla="*/ 3227 w 10000"/>
                <a:gd name="connsiteY25" fmla="*/ 9333 h 9833"/>
                <a:gd name="connsiteX26" fmla="*/ 2585 w 10000"/>
                <a:gd name="connsiteY26" fmla="*/ 9833 h 9833"/>
                <a:gd name="connsiteX27" fmla="*/ 1771 w 10000"/>
                <a:gd name="connsiteY27" fmla="*/ 9833 h 9833"/>
                <a:gd name="connsiteX28" fmla="*/ 1771 w 10000"/>
                <a:gd name="connsiteY28" fmla="*/ 9168 h 9833"/>
                <a:gd name="connsiteX29" fmla="*/ 1452 w 10000"/>
                <a:gd name="connsiteY29" fmla="*/ 8667 h 9833"/>
                <a:gd name="connsiteX30" fmla="*/ 646 w 10000"/>
                <a:gd name="connsiteY30" fmla="*/ 8167 h 9833"/>
                <a:gd name="connsiteX31" fmla="*/ 1129 w 10000"/>
                <a:gd name="connsiteY31" fmla="*/ 7833 h 9833"/>
                <a:gd name="connsiteX32" fmla="*/ 1771 w 10000"/>
                <a:gd name="connsiteY32" fmla="*/ 7499 h 9833"/>
                <a:gd name="connsiteX33" fmla="*/ 1771 w 10000"/>
                <a:gd name="connsiteY33" fmla="*/ 7168 h 9833"/>
                <a:gd name="connsiteX34" fmla="*/ 0 w 10000"/>
                <a:gd name="connsiteY34" fmla="*/ 7168 h 9833"/>
                <a:gd name="connsiteX0" fmla="*/ 0 w 10000"/>
                <a:gd name="connsiteY0" fmla="*/ 7722 h 10432"/>
                <a:gd name="connsiteX1" fmla="*/ 6935 w 10000"/>
                <a:gd name="connsiteY1" fmla="*/ 432 h 10432"/>
                <a:gd name="connsiteX2" fmla="*/ 8717 w 10000"/>
                <a:gd name="connsiteY2" fmla="*/ 942 h 10432"/>
                <a:gd name="connsiteX3" fmla="*/ 10000 w 10000"/>
                <a:gd name="connsiteY3" fmla="*/ 1789 h 10432"/>
                <a:gd name="connsiteX4" fmla="*/ 10000 w 10000"/>
                <a:gd name="connsiteY4" fmla="*/ 3484 h 10432"/>
                <a:gd name="connsiteX5" fmla="*/ 9838 w 10000"/>
                <a:gd name="connsiteY5" fmla="*/ 4499 h 10432"/>
                <a:gd name="connsiteX6" fmla="*/ 8552 w 10000"/>
                <a:gd name="connsiteY6" fmla="*/ 4839 h 10432"/>
                <a:gd name="connsiteX7" fmla="*/ 7745 w 10000"/>
                <a:gd name="connsiteY7" fmla="*/ 5179 h 10432"/>
                <a:gd name="connsiteX8" fmla="*/ 7585 w 10000"/>
                <a:gd name="connsiteY8" fmla="*/ 5856 h 10432"/>
                <a:gd name="connsiteX9" fmla="*/ 6454 w 10000"/>
                <a:gd name="connsiteY9" fmla="*/ 6364 h 10432"/>
                <a:gd name="connsiteX10" fmla="*/ 4999 w 10000"/>
                <a:gd name="connsiteY10" fmla="*/ 6704 h 10432"/>
                <a:gd name="connsiteX11" fmla="*/ 3710 w 10000"/>
                <a:gd name="connsiteY11" fmla="*/ 7381 h 10432"/>
                <a:gd name="connsiteX12" fmla="*/ 2416 w 10000"/>
                <a:gd name="connsiteY12" fmla="*/ 7722 h 10432"/>
                <a:gd name="connsiteX13" fmla="*/ 2257 w 10000"/>
                <a:gd name="connsiteY13" fmla="*/ 8058 h 10432"/>
                <a:gd name="connsiteX14" fmla="*/ 3066 w 10000"/>
                <a:gd name="connsiteY14" fmla="*/ 8229 h 10432"/>
                <a:gd name="connsiteX15" fmla="*/ 3550 w 10000"/>
                <a:gd name="connsiteY15" fmla="*/ 8738 h 10432"/>
                <a:gd name="connsiteX16" fmla="*/ 3871 w 10000"/>
                <a:gd name="connsiteY16" fmla="*/ 8907 h 10432"/>
                <a:gd name="connsiteX17" fmla="*/ 4354 w 10000"/>
                <a:gd name="connsiteY17" fmla="*/ 9075 h 10432"/>
                <a:gd name="connsiteX18" fmla="*/ 5647 w 10000"/>
                <a:gd name="connsiteY18" fmla="*/ 8907 h 10432"/>
                <a:gd name="connsiteX19" fmla="*/ 6129 w 10000"/>
                <a:gd name="connsiteY19" fmla="*/ 9075 h 10432"/>
                <a:gd name="connsiteX20" fmla="*/ 6291 w 10000"/>
                <a:gd name="connsiteY20" fmla="*/ 9584 h 10432"/>
                <a:gd name="connsiteX21" fmla="*/ 5807 w 10000"/>
                <a:gd name="connsiteY21" fmla="*/ 9584 h 10432"/>
                <a:gd name="connsiteX22" fmla="*/ 4680 w 10000"/>
                <a:gd name="connsiteY22" fmla="*/ 9584 h 10432"/>
                <a:gd name="connsiteX23" fmla="*/ 3871 w 10000"/>
                <a:gd name="connsiteY23" fmla="*/ 9584 h 10432"/>
                <a:gd name="connsiteX24" fmla="*/ 3227 w 10000"/>
                <a:gd name="connsiteY24" fmla="*/ 9924 h 10432"/>
                <a:gd name="connsiteX25" fmla="*/ 2585 w 10000"/>
                <a:gd name="connsiteY25" fmla="*/ 10432 h 10432"/>
                <a:gd name="connsiteX26" fmla="*/ 1771 w 10000"/>
                <a:gd name="connsiteY26" fmla="*/ 10432 h 10432"/>
                <a:gd name="connsiteX27" fmla="*/ 1771 w 10000"/>
                <a:gd name="connsiteY27" fmla="*/ 9756 h 10432"/>
                <a:gd name="connsiteX28" fmla="*/ 1452 w 10000"/>
                <a:gd name="connsiteY28" fmla="*/ 9246 h 10432"/>
                <a:gd name="connsiteX29" fmla="*/ 646 w 10000"/>
                <a:gd name="connsiteY29" fmla="*/ 8738 h 10432"/>
                <a:gd name="connsiteX30" fmla="*/ 1129 w 10000"/>
                <a:gd name="connsiteY30" fmla="*/ 8398 h 10432"/>
                <a:gd name="connsiteX31" fmla="*/ 1771 w 10000"/>
                <a:gd name="connsiteY31" fmla="*/ 8058 h 10432"/>
                <a:gd name="connsiteX32" fmla="*/ 1771 w 10000"/>
                <a:gd name="connsiteY32" fmla="*/ 7722 h 10432"/>
                <a:gd name="connsiteX33" fmla="*/ 0 w 10000"/>
                <a:gd name="connsiteY33" fmla="*/ 7722 h 10432"/>
                <a:gd name="connsiteX0" fmla="*/ 0 w 10000"/>
                <a:gd name="connsiteY0" fmla="*/ 6780 h 9490"/>
                <a:gd name="connsiteX1" fmla="*/ 8717 w 10000"/>
                <a:gd name="connsiteY1" fmla="*/ 0 h 9490"/>
                <a:gd name="connsiteX2" fmla="*/ 10000 w 10000"/>
                <a:gd name="connsiteY2" fmla="*/ 847 h 9490"/>
                <a:gd name="connsiteX3" fmla="*/ 10000 w 10000"/>
                <a:gd name="connsiteY3" fmla="*/ 2542 h 9490"/>
                <a:gd name="connsiteX4" fmla="*/ 9838 w 10000"/>
                <a:gd name="connsiteY4" fmla="*/ 3557 h 9490"/>
                <a:gd name="connsiteX5" fmla="*/ 8552 w 10000"/>
                <a:gd name="connsiteY5" fmla="*/ 3897 h 9490"/>
                <a:gd name="connsiteX6" fmla="*/ 7745 w 10000"/>
                <a:gd name="connsiteY6" fmla="*/ 4237 h 9490"/>
                <a:gd name="connsiteX7" fmla="*/ 7585 w 10000"/>
                <a:gd name="connsiteY7" fmla="*/ 4914 h 9490"/>
                <a:gd name="connsiteX8" fmla="*/ 6454 w 10000"/>
                <a:gd name="connsiteY8" fmla="*/ 5422 h 9490"/>
                <a:gd name="connsiteX9" fmla="*/ 4999 w 10000"/>
                <a:gd name="connsiteY9" fmla="*/ 5762 h 9490"/>
                <a:gd name="connsiteX10" fmla="*/ 3710 w 10000"/>
                <a:gd name="connsiteY10" fmla="*/ 6439 h 9490"/>
                <a:gd name="connsiteX11" fmla="*/ 2416 w 10000"/>
                <a:gd name="connsiteY11" fmla="*/ 6780 h 9490"/>
                <a:gd name="connsiteX12" fmla="*/ 2257 w 10000"/>
                <a:gd name="connsiteY12" fmla="*/ 7116 h 9490"/>
                <a:gd name="connsiteX13" fmla="*/ 3066 w 10000"/>
                <a:gd name="connsiteY13" fmla="*/ 7287 h 9490"/>
                <a:gd name="connsiteX14" fmla="*/ 3550 w 10000"/>
                <a:gd name="connsiteY14" fmla="*/ 7796 h 9490"/>
                <a:gd name="connsiteX15" fmla="*/ 3871 w 10000"/>
                <a:gd name="connsiteY15" fmla="*/ 7965 h 9490"/>
                <a:gd name="connsiteX16" fmla="*/ 4354 w 10000"/>
                <a:gd name="connsiteY16" fmla="*/ 8133 h 9490"/>
                <a:gd name="connsiteX17" fmla="*/ 5647 w 10000"/>
                <a:gd name="connsiteY17" fmla="*/ 7965 h 9490"/>
                <a:gd name="connsiteX18" fmla="*/ 6129 w 10000"/>
                <a:gd name="connsiteY18" fmla="*/ 8133 h 9490"/>
                <a:gd name="connsiteX19" fmla="*/ 6291 w 10000"/>
                <a:gd name="connsiteY19" fmla="*/ 8642 h 9490"/>
                <a:gd name="connsiteX20" fmla="*/ 5807 w 10000"/>
                <a:gd name="connsiteY20" fmla="*/ 8642 h 9490"/>
                <a:gd name="connsiteX21" fmla="*/ 4680 w 10000"/>
                <a:gd name="connsiteY21" fmla="*/ 8642 h 9490"/>
                <a:gd name="connsiteX22" fmla="*/ 3871 w 10000"/>
                <a:gd name="connsiteY22" fmla="*/ 8642 h 9490"/>
                <a:gd name="connsiteX23" fmla="*/ 3227 w 10000"/>
                <a:gd name="connsiteY23" fmla="*/ 8982 h 9490"/>
                <a:gd name="connsiteX24" fmla="*/ 2585 w 10000"/>
                <a:gd name="connsiteY24" fmla="*/ 9490 h 9490"/>
                <a:gd name="connsiteX25" fmla="*/ 1771 w 10000"/>
                <a:gd name="connsiteY25" fmla="*/ 9490 h 9490"/>
                <a:gd name="connsiteX26" fmla="*/ 1771 w 10000"/>
                <a:gd name="connsiteY26" fmla="*/ 8814 h 9490"/>
                <a:gd name="connsiteX27" fmla="*/ 1452 w 10000"/>
                <a:gd name="connsiteY27" fmla="*/ 8304 h 9490"/>
                <a:gd name="connsiteX28" fmla="*/ 646 w 10000"/>
                <a:gd name="connsiteY28" fmla="*/ 7796 h 9490"/>
                <a:gd name="connsiteX29" fmla="*/ 1129 w 10000"/>
                <a:gd name="connsiteY29" fmla="*/ 7456 h 9490"/>
                <a:gd name="connsiteX30" fmla="*/ 1771 w 10000"/>
                <a:gd name="connsiteY30" fmla="*/ 7116 h 9490"/>
                <a:gd name="connsiteX31" fmla="*/ 1771 w 10000"/>
                <a:gd name="connsiteY31" fmla="*/ 6780 h 9490"/>
                <a:gd name="connsiteX32" fmla="*/ 0 w 10000"/>
                <a:gd name="connsiteY32" fmla="*/ 6780 h 9490"/>
                <a:gd name="connsiteX0" fmla="*/ 0 w 10000"/>
                <a:gd name="connsiteY0" fmla="*/ 6251 h 9107"/>
                <a:gd name="connsiteX1" fmla="*/ 10000 w 10000"/>
                <a:gd name="connsiteY1" fmla="*/ 0 h 9107"/>
                <a:gd name="connsiteX2" fmla="*/ 10000 w 10000"/>
                <a:gd name="connsiteY2" fmla="*/ 1786 h 9107"/>
                <a:gd name="connsiteX3" fmla="*/ 9838 w 10000"/>
                <a:gd name="connsiteY3" fmla="*/ 2855 h 9107"/>
                <a:gd name="connsiteX4" fmla="*/ 8552 w 10000"/>
                <a:gd name="connsiteY4" fmla="*/ 3213 h 9107"/>
                <a:gd name="connsiteX5" fmla="*/ 7745 w 10000"/>
                <a:gd name="connsiteY5" fmla="*/ 3572 h 9107"/>
                <a:gd name="connsiteX6" fmla="*/ 7585 w 10000"/>
                <a:gd name="connsiteY6" fmla="*/ 4285 h 9107"/>
                <a:gd name="connsiteX7" fmla="*/ 6454 w 10000"/>
                <a:gd name="connsiteY7" fmla="*/ 4820 h 9107"/>
                <a:gd name="connsiteX8" fmla="*/ 4999 w 10000"/>
                <a:gd name="connsiteY8" fmla="*/ 5179 h 9107"/>
                <a:gd name="connsiteX9" fmla="*/ 3710 w 10000"/>
                <a:gd name="connsiteY9" fmla="*/ 5892 h 9107"/>
                <a:gd name="connsiteX10" fmla="*/ 2416 w 10000"/>
                <a:gd name="connsiteY10" fmla="*/ 6251 h 9107"/>
                <a:gd name="connsiteX11" fmla="*/ 2257 w 10000"/>
                <a:gd name="connsiteY11" fmla="*/ 6605 h 9107"/>
                <a:gd name="connsiteX12" fmla="*/ 3066 w 10000"/>
                <a:gd name="connsiteY12" fmla="*/ 6786 h 9107"/>
                <a:gd name="connsiteX13" fmla="*/ 3550 w 10000"/>
                <a:gd name="connsiteY13" fmla="*/ 7322 h 9107"/>
                <a:gd name="connsiteX14" fmla="*/ 3871 w 10000"/>
                <a:gd name="connsiteY14" fmla="*/ 7500 h 9107"/>
                <a:gd name="connsiteX15" fmla="*/ 4354 w 10000"/>
                <a:gd name="connsiteY15" fmla="*/ 7677 h 9107"/>
                <a:gd name="connsiteX16" fmla="*/ 5647 w 10000"/>
                <a:gd name="connsiteY16" fmla="*/ 7500 h 9107"/>
                <a:gd name="connsiteX17" fmla="*/ 6129 w 10000"/>
                <a:gd name="connsiteY17" fmla="*/ 7677 h 9107"/>
                <a:gd name="connsiteX18" fmla="*/ 6291 w 10000"/>
                <a:gd name="connsiteY18" fmla="*/ 8213 h 9107"/>
                <a:gd name="connsiteX19" fmla="*/ 5807 w 10000"/>
                <a:gd name="connsiteY19" fmla="*/ 8213 h 9107"/>
                <a:gd name="connsiteX20" fmla="*/ 4680 w 10000"/>
                <a:gd name="connsiteY20" fmla="*/ 8213 h 9107"/>
                <a:gd name="connsiteX21" fmla="*/ 3871 w 10000"/>
                <a:gd name="connsiteY21" fmla="*/ 8213 h 9107"/>
                <a:gd name="connsiteX22" fmla="*/ 3227 w 10000"/>
                <a:gd name="connsiteY22" fmla="*/ 8572 h 9107"/>
                <a:gd name="connsiteX23" fmla="*/ 2585 w 10000"/>
                <a:gd name="connsiteY23" fmla="*/ 9107 h 9107"/>
                <a:gd name="connsiteX24" fmla="*/ 1771 w 10000"/>
                <a:gd name="connsiteY24" fmla="*/ 9107 h 9107"/>
                <a:gd name="connsiteX25" fmla="*/ 1771 w 10000"/>
                <a:gd name="connsiteY25" fmla="*/ 8395 h 9107"/>
                <a:gd name="connsiteX26" fmla="*/ 1452 w 10000"/>
                <a:gd name="connsiteY26" fmla="*/ 7857 h 9107"/>
                <a:gd name="connsiteX27" fmla="*/ 646 w 10000"/>
                <a:gd name="connsiteY27" fmla="*/ 7322 h 9107"/>
                <a:gd name="connsiteX28" fmla="*/ 1129 w 10000"/>
                <a:gd name="connsiteY28" fmla="*/ 6964 h 9107"/>
                <a:gd name="connsiteX29" fmla="*/ 1771 w 10000"/>
                <a:gd name="connsiteY29" fmla="*/ 6605 h 9107"/>
                <a:gd name="connsiteX30" fmla="*/ 1771 w 10000"/>
                <a:gd name="connsiteY30" fmla="*/ 6251 h 9107"/>
                <a:gd name="connsiteX31" fmla="*/ 0 w 10000"/>
                <a:gd name="connsiteY31" fmla="*/ 6251 h 9107"/>
                <a:gd name="connsiteX0" fmla="*/ 0 w 10000"/>
                <a:gd name="connsiteY0" fmla="*/ 4903 h 8039"/>
                <a:gd name="connsiteX1" fmla="*/ 10000 w 10000"/>
                <a:gd name="connsiteY1" fmla="*/ 0 h 8039"/>
                <a:gd name="connsiteX2" fmla="*/ 9838 w 10000"/>
                <a:gd name="connsiteY2" fmla="*/ 1174 h 8039"/>
                <a:gd name="connsiteX3" fmla="*/ 8552 w 10000"/>
                <a:gd name="connsiteY3" fmla="*/ 1567 h 8039"/>
                <a:gd name="connsiteX4" fmla="*/ 7745 w 10000"/>
                <a:gd name="connsiteY4" fmla="*/ 1961 h 8039"/>
                <a:gd name="connsiteX5" fmla="*/ 7585 w 10000"/>
                <a:gd name="connsiteY5" fmla="*/ 2744 h 8039"/>
                <a:gd name="connsiteX6" fmla="*/ 6454 w 10000"/>
                <a:gd name="connsiteY6" fmla="*/ 3332 h 8039"/>
                <a:gd name="connsiteX7" fmla="*/ 4999 w 10000"/>
                <a:gd name="connsiteY7" fmla="*/ 3726 h 8039"/>
                <a:gd name="connsiteX8" fmla="*/ 3710 w 10000"/>
                <a:gd name="connsiteY8" fmla="*/ 4509 h 8039"/>
                <a:gd name="connsiteX9" fmla="*/ 2416 w 10000"/>
                <a:gd name="connsiteY9" fmla="*/ 4903 h 8039"/>
                <a:gd name="connsiteX10" fmla="*/ 2257 w 10000"/>
                <a:gd name="connsiteY10" fmla="*/ 5292 h 8039"/>
                <a:gd name="connsiteX11" fmla="*/ 3066 w 10000"/>
                <a:gd name="connsiteY11" fmla="*/ 5490 h 8039"/>
                <a:gd name="connsiteX12" fmla="*/ 3550 w 10000"/>
                <a:gd name="connsiteY12" fmla="*/ 6079 h 8039"/>
                <a:gd name="connsiteX13" fmla="*/ 3871 w 10000"/>
                <a:gd name="connsiteY13" fmla="*/ 6274 h 8039"/>
                <a:gd name="connsiteX14" fmla="*/ 4354 w 10000"/>
                <a:gd name="connsiteY14" fmla="*/ 6469 h 8039"/>
                <a:gd name="connsiteX15" fmla="*/ 5647 w 10000"/>
                <a:gd name="connsiteY15" fmla="*/ 6274 h 8039"/>
                <a:gd name="connsiteX16" fmla="*/ 6129 w 10000"/>
                <a:gd name="connsiteY16" fmla="*/ 6469 h 8039"/>
                <a:gd name="connsiteX17" fmla="*/ 6291 w 10000"/>
                <a:gd name="connsiteY17" fmla="*/ 7057 h 8039"/>
                <a:gd name="connsiteX18" fmla="*/ 5807 w 10000"/>
                <a:gd name="connsiteY18" fmla="*/ 7057 h 8039"/>
                <a:gd name="connsiteX19" fmla="*/ 4680 w 10000"/>
                <a:gd name="connsiteY19" fmla="*/ 7057 h 8039"/>
                <a:gd name="connsiteX20" fmla="*/ 3871 w 10000"/>
                <a:gd name="connsiteY20" fmla="*/ 7057 h 8039"/>
                <a:gd name="connsiteX21" fmla="*/ 3227 w 10000"/>
                <a:gd name="connsiteY21" fmla="*/ 7452 h 8039"/>
                <a:gd name="connsiteX22" fmla="*/ 2585 w 10000"/>
                <a:gd name="connsiteY22" fmla="*/ 8039 h 8039"/>
                <a:gd name="connsiteX23" fmla="*/ 1771 w 10000"/>
                <a:gd name="connsiteY23" fmla="*/ 8039 h 8039"/>
                <a:gd name="connsiteX24" fmla="*/ 1771 w 10000"/>
                <a:gd name="connsiteY24" fmla="*/ 7257 h 8039"/>
                <a:gd name="connsiteX25" fmla="*/ 1452 w 10000"/>
                <a:gd name="connsiteY25" fmla="*/ 6666 h 8039"/>
                <a:gd name="connsiteX26" fmla="*/ 646 w 10000"/>
                <a:gd name="connsiteY26" fmla="*/ 6079 h 8039"/>
                <a:gd name="connsiteX27" fmla="*/ 1129 w 10000"/>
                <a:gd name="connsiteY27" fmla="*/ 5686 h 8039"/>
                <a:gd name="connsiteX28" fmla="*/ 1771 w 10000"/>
                <a:gd name="connsiteY28" fmla="*/ 5292 h 8039"/>
                <a:gd name="connsiteX29" fmla="*/ 1771 w 10000"/>
                <a:gd name="connsiteY29" fmla="*/ 4903 h 8039"/>
                <a:gd name="connsiteX30" fmla="*/ 0 w 10000"/>
                <a:gd name="connsiteY30" fmla="*/ 4903 h 8039"/>
                <a:gd name="connsiteX0" fmla="*/ 0 w 9838"/>
                <a:gd name="connsiteY0" fmla="*/ 4639 h 8540"/>
                <a:gd name="connsiteX1" fmla="*/ 9838 w 9838"/>
                <a:gd name="connsiteY1" fmla="*/ 0 h 8540"/>
                <a:gd name="connsiteX2" fmla="*/ 8552 w 9838"/>
                <a:gd name="connsiteY2" fmla="*/ 489 h 8540"/>
                <a:gd name="connsiteX3" fmla="*/ 7745 w 9838"/>
                <a:gd name="connsiteY3" fmla="*/ 979 h 8540"/>
                <a:gd name="connsiteX4" fmla="*/ 7585 w 9838"/>
                <a:gd name="connsiteY4" fmla="*/ 1953 h 8540"/>
                <a:gd name="connsiteX5" fmla="*/ 6454 w 9838"/>
                <a:gd name="connsiteY5" fmla="*/ 2685 h 8540"/>
                <a:gd name="connsiteX6" fmla="*/ 4999 w 9838"/>
                <a:gd name="connsiteY6" fmla="*/ 3175 h 8540"/>
                <a:gd name="connsiteX7" fmla="*/ 3710 w 9838"/>
                <a:gd name="connsiteY7" fmla="*/ 4149 h 8540"/>
                <a:gd name="connsiteX8" fmla="*/ 2416 w 9838"/>
                <a:gd name="connsiteY8" fmla="*/ 4639 h 8540"/>
                <a:gd name="connsiteX9" fmla="*/ 2257 w 9838"/>
                <a:gd name="connsiteY9" fmla="*/ 5123 h 8540"/>
                <a:gd name="connsiteX10" fmla="*/ 3066 w 9838"/>
                <a:gd name="connsiteY10" fmla="*/ 5369 h 8540"/>
                <a:gd name="connsiteX11" fmla="*/ 3550 w 9838"/>
                <a:gd name="connsiteY11" fmla="*/ 6102 h 8540"/>
                <a:gd name="connsiteX12" fmla="*/ 3871 w 9838"/>
                <a:gd name="connsiteY12" fmla="*/ 6344 h 8540"/>
                <a:gd name="connsiteX13" fmla="*/ 4354 w 9838"/>
                <a:gd name="connsiteY13" fmla="*/ 6587 h 8540"/>
                <a:gd name="connsiteX14" fmla="*/ 5647 w 9838"/>
                <a:gd name="connsiteY14" fmla="*/ 6344 h 8540"/>
                <a:gd name="connsiteX15" fmla="*/ 6129 w 9838"/>
                <a:gd name="connsiteY15" fmla="*/ 6587 h 8540"/>
                <a:gd name="connsiteX16" fmla="*/ 6291 w 9838"/>
                <a:gd name="connsiteY16" fmla="*/ 7318 h 8540"/>
                <a:gd name="connsiteX17" fmla="*/ 5807 w 9838"/>
                <a:gd name="connsiteY17" fmla="*/ 7318 h 8540"/>
                <a:gd name="connsiteX18" fmla="*/ 4680 w 9838"/>
                <a:gd name="connsiteY18" fmla="*/ 7318 h 8540"/>
                <a:gd name="connsiteX19" fmla="*/ 3871 w 9838"/>
                <a:gd name="connsiteY19" fmla="*/ 7318 h 8540"/>
                <a:gd name="connsiteX20" fmla="*/ 3227 w 9838"/>
                <a:gd name="connsiteY20" fmla="*/ 7810 h 8540"/>
                <a:gd name="connsiteX21" fmla="*/ 2585 w 9838"/>
                <a:gd name="connsiteY21" fmla="*/ 8540 h 8540"/>
                <a:gd name="connsiteX22" fmla="*/ 1771 w 9838"/>
                <a:gd name="connsiteY22" fmla="*/ 8540 h 8540"/>
                <a:gd name="connsiteX23" fmla="*/ 1771 w 9838"/>
                <a:gd name="connsiteY23" fmla="*/ 7567 h 8540"/>
                <a:gd name="connsiteX24" fmla="*/ 1452 w 9838"/>
                <a:gd name="connsiteY24" fmla="*/ 6832 h 8540"/>
                <a:gd name="connsiteX25" fmla="*/ 646 w 9838"/>
                <a:gd name="connsiteY25" fmla="*/ 6102 h 8540"/>
                <a:gd name="connsiteX26" fmla="*/ 1129 w 9838"/>
                <a:gd name="connsiteY26" fmla="*/ 5613 h 8540"/>
                <a:gd name="connsiteX27" fmla="*/ 1771 w 9838"/>
                <a:gd name="connsiteY27" fmla="*/ 5123 h 8540"/>
                <a:gd name="connsiteX28" fmla="*/ 1771 w 9838"/>
                <a:gd name="connsiteY28" fmla="*/ 4639 h 8540"/>
                <a:gd name="connsiteX29" fmla="*/ 0 w 9838"/>
                <a:gd name="connsiteY29" fmla="*/ 4639 h 8540"/>
                <a:gd name="connsiteX0" fmla="*/ 0 w 8693"/>
                <a:gd name="connsiteY0" fmla="*/ 4859 h 9427"/>
                <a:gd name="connsiteX1" fmla="*/ 8693 w 8693"/>
                <a:gd name="connsiteY1" fmla="*/ 0 h 9427"/>
                <a:gd name="connsiteX2" fmla="*/ 7873 w 8693"/>
                <a:gd name="connsiteY2" fmla="*/ 573 h 9427"/>
                <a:gd name="connsiteX3" fmla="*/ 7710 w 8693"/>
                <a:gd name="connsiteY3" fmla="*/ 1714 h 9427"/>
                <a:gd name="connsiteX4" fmla="*/ 6560 w 8693"/>
                <a:gd name="connsiteY4" fmla="*/ 2571 h 9427"/>
                <a:gd name="connsiteX5" fmla="*/ 5081 w 8693"/>
                <a:gd name="connsiteY5" fmla="*/ 3145 h 9427"/>
                <a:gd name="connsiteX6" fmla="*/ 3771 w 8693"/>
                <a:gd name="connsiteY6" fmla="*/ 4285 h 9427"/>
                <a:gd name="connsiteX7" fmla="*/ 2456 w 8693"/>
                <a:gd name="connsiteY7" fmla="*/ 4859 h 9427"/>
                <a:gd name="connsiteX8" fmla="*/ 2294 w 8693"/>
                <a:gd name="connsiteY8" fmla="*/ 5426 h 9427"/>
                <a:gd name="connsiteX9" fmla="*/ 3116 w 8693"/>
                <a:gd name="connsiteY9" fmla="*/ 5714 h 9427"/>
                <a:gd name="connsiteX10" fmla="*/ 3608 w 8693"/>
                <a:gd name="connsiteY10" fmla="*/ 6572 h 9427"/>
                <a:gd name="connsiteX11" fmla="*/ 3935 w 8693"/>
                <a:gd name="connsiteY11" fmla="*/ 6856 h 9427"/>
                <a:gd name="connsiteX12" fmla="*/ 4426 w 8693"/>
                <a:gd name="connsiteY12" fmla="*/ 7140 h 9427"/>
                <a:gd name="connsiteX13" fmla="*/ 5740 w 8693"/>
                <a:gd name="connsiteY13" fmla="*/ 6856 h 9427"/>
                <a:gd name="connsiteX14" fmla="*/ 6230 w 8693"/>
                <a:gd name="connsiteY14" fmla="*/ 7140 h 9427"/>
                <a:gd name="connsiteX15" fmla="*/ 6395 w 8693"/>
                <a:gd name="connsiteY15" fmla="*/ 7996 h 9427"/>
                <a:gd name="connsiteX16" fmla="*/ 5903 w 8693"/>
                <a:gd name="connsiteY16" fmla="*/ 7996 h 9427"/>
                <a:gd name="connsiteX17" fmla="*/ 4757 w 8693"/>
                <a:gd name="connsiteY17" fmla="*/ 7996 h 9427"/>
                <a:gd name="connsiteX18" fmla="*/ 3935 w 8693"/>
                <a:gd name="connsiteY18" fmla="*/ 7996 h 9427"/>
                <a:gd name="connsiteX19" fmla="*/ 3280 w 8693"/>
                <a:gd name="connsiteY19" fmla="*/ 8572 h 9427"/>
                <a:gd name="connsiteX20" fmla="*/ 2628 w 8693"/>
                <a:gd name="connsiteY20" fmla="*/ 9427 h 9427"/>
                <a:gd name="connsiteX21" fmla="*/ 1800 w 8693"/>
                <a:gd name="connsiteY21" fmla="*/ 9427 h 9427"/>
                <a:gd name="connsiteX22" fmla="*/ 1800 w 8693"/>
                <a:gd name="connsiteY22" fmla="*/ 8288 h 9427"/>
                <a:gd name="connsiteX23" fmla="*/ 1476 w 8693"/>
                <a:gd name="connsiteY23" fmla="*/ 7427 h 9427"/>
                <a:gd name="connsiteX24" fmla="*/ 657 w 8693"/>
                <a:gd name="connsiteY24" fmla="*/ 6572 h 9427"/>
                <a:gd name="connsiteX25" fmla="*/ 1148 w 8693"/>
                <a:gd name="connsiteY25" fmla="*/ 6000 h 9427"/>
                <a:gd name="connsiteX26" fmla="*/ 1800 w 8693"/>
                <a:gd name="connsiteY26" fmla="*/ 5426 h 9427"/>
                <a:gd name="connsiteX27" fmla="*/ 1800 w 8693"/>
                <a:gd name="connsiteY27" fmla="*/ 4859 h 9427"/>
                <a:gd name="connsiteX28" fmla="*/ 0 w 8693"/>
                <a:gd name="connsiteY28" fmla="*/ 4859 h 9427"/>
                <a:gd name="connsiteX0" fmla="*/ 0 w 9057"/>
                <a:gd name="connsiteY0" fmla="*/ 4546 h 9392"/>
                <a:gd name="connsiteX1" fmla="*/ 9057 w 9057"/>
                <a:gd name="connsiteY1" fmla="*/ 0 h 9392"/>
                <a:gd name="connsiteX2" fmla="*/ 8869 w 9057"/>
                <a:gd name="connsiteY2" fmla="*/ 1210 h 9392"/>
                <a:gd name="connsiteX3" fmla="*/ 7546 w 9057"/>
                <a:gd name="connsiteY3" fmla="*/ 2119 h 9392"/>
                <a:gd name="connsiteX4" fmla="*/ 5845 w 9057"/>
                <a:gd name="connsiteY4" fmla="*/ 2728 h 9392"/>
                <a:gd name="connsiteX5" fmla="*/ 4338 w 9057"/>
                <a:gd name="connsiteY5" fmla="*/ 3937 h 9392"/>
                <a:gd name="connsiteX6" fmla="*/ 2825 w 9057"/>
                <a:gd name="connsiteY6" fmla="*/ 4546 h 9392"/>
                <a:gd name="connsiteX7" fmla="*/ 2639 w 9057"/>
                <a:gd name="connsiteY7" fmla="*/ 5148 h 9392"/>
                <a:gd name="connsiteX8" fmla="*/ 3584 w 9057"/>
                <a:gd name="connsiteY8" fmla="*/ 5453 h 9392"/>
                <a:gd name="connsiteX9" fmla="*/ 4150 w 9057"/>
                <a:gd name="connsiteY9" fmla="*/ 6363 h 9392"/>
                <a:gd name="connsiteX10" fmla="*/ 4527 w 9057"/>
                <a:gd name="connsiteY10" fmla="*/ 6665 h 9392"/>
                <a:gd name="connsiteX11" fmla="*/ 5091 w 9057"/>
                <a:gd name="connsiteY11" fmla="*/ 6966 h 9392"/>
                <a:gd name="connsiteX12" fmla="*/ 6603 w 9057"/>
                <a:gd name="connsiteY12" fmla="*/ 6665 h 9392"/>
                <a:gd name="connsiteX13" fmla="*/ 7167 w 9057"/>
                <a:gd name="connsiteY13" fmla="*/ 6966 h 9392"/>
                <a:gd name="connsiteX14" fmla="*/ 7356 w 9057"/>
                <a:gd name="connsiteY14" fmla="*/ 7874 h 9392"/>
                <a:gd name="connsiteX15" fmla="*/ 6791 w 9057"/>
                <a:gd name="connsiteY15" fmla="*/ 7874 h 9392"/>
                <a:gd name="connsiteX16" fmla="*/ 5472 w 9057"/>
                <a:gd name="connsiteY16" fmla="*/ 7874 h 9392"/>
                <a:gd name="connsiteX17" fmla="*/ 4527 w 9057"/>
                <a:gd name="connsiteY17" fmla="*/ 7874 h 9392"/>
                <a:gd name="connsiteX18" fmla="*/ 3773 w 9057"/>
                <a:gd name="connsiteY18" fmla="*/ 8485 h 9392"/>
                <a:gd name="connsiteX19" fmla="*/ 3023 w 9057"/>
                <a:gd name="connsiteY19" fmla="*/ 9392 h 9392"/>
                <a:gd name="connsiteX20" fmla="*/ 2071 w 9057"/>
                <a:gd name="connsiteY20" fmla="*/ 9392 h 9392"/>
                <a:gd name="connsiteX21" fmla="*/ 2071 w 9057"/>
                <a:gd name="connsiteY21" fmla="*/ 8184 h 9392"/>
                <a:gd name="connsiteX22" fmla="*/ 1698 w 9057"/>
                <a:gd name="connsiteY22" fmla="*/ 7270 h 9392"/>
                <a:gd name="connsiteX23" fmla="*/ 756 w 9057"/>
                <a:gd name="connsiteY23" fmla="*/ 6363 h 9392"/>
                <a:gd name="connsiteX24" fmla="*/ 1321 w 9057"/>
                <a:gd name="connsiteY24" fmla="*/ 5757 h 9392"/>
                <a:gd name="connsiteX25" fmla="*/ 2071 w 9057"/>
                <a:gd name="connsiteY25" fmla="*/ 5148 h 9392"/>
                <a:gd name="connsiteX26" fmla="*/ 2071 w 9057"/>
                <a:gd name="connsiteY26" fmla="*/ 4546 h 9392"/>
                <a:gd name="connsiteX27" fmla="*/ 0 w 9057"/>
                <a:gd name="connsiteY27" fmla="*/ 4546 h 9392"/>
                <a:gd name="connsiteX0" fmla="*/ 0 w 9792"/>
                <a:gd name="connsiteY0" fmla="*/ 3552 h 8712"/>
                <a:gd name="connsiteX1" fmla="*/ 9792 w 9792"/>
                <a:gd name="connsiteY1" fmla="*/ 0 h 8712"/>
                <a:gd name="connsiteX2" fmla="*/ 8332 w 9792"/>
                <a:gd name="connsiteY2" fmla="*/ 968 h 8712"/>
                <a:gd name="connsiteX3" fmla="*/ 6454 w 9792"/>
                <a:gd name="connsiteY3" fmla="*/ 1617 h 8712"/>
                <a:gd name="connsiteX4" fmla="*/ 4790 w 9792"/>
                <a:gd name="connsiteY4" fmla="*/ 2904 h 8712"/>
                <a:gd name="connsiteX5" fmla="*/ 3119 w 9792"/>
                <a:gd name="connsiteY5" fmla="*/ 3552 h 8712"/>
                <a:gd name="connsiteX6" fmla="*/ 2914 w 9792"/>
                <a:gd name="connsiteY6" fmla="*/ 4193 h 8712"/>
                <a:gd name="connsiteX7" fmla="*/ 3957 w 9792"/>
                <a:gd name="connsiteY7" fmla="*/ 4518 h 8712"/>
                <a:gd name="connsiteX8" fmla="*/ 4582 w 9792"/>
                <a:gd name="connsiteY8" fmla="*/ 5487 h 8712"/>
                <a:gd name="connsiteX9" fmla="*/ 4998 w 9792"/>
                <a:gd name="connsiteY9" fmla="*/ 5808 h 8712"/>
                <a:gd name="connsiteX10" fmla="*/ 5621 w 9792"/>
                <a:gd name="connsiteY10" fmla="*/ 6129 h 8712"/>
                <a:gd name="connsiteX11" fmla="*/ 7290 w 9792"/>
                <a:gd name="connsiteY11" fmla="*/ 5808 h 8712"/>
                <a:gd name="connsiteX12" fmla="*/ 7913 w 9792"/>
                <a:gd name="connsiteY12" fmla="*/ 6129 h 8712"/>
                <a:gd name="connsiteX13" fmla="*/ 8122 w 9792"/>
                <a:gd name="connsiteY13" fmla="*/ 7096 h 8712"/>
                <a:gd name="connsiteX14" fmla="*/ 7498 w 9792"/>
                <a:gd name="connsiteY14" fmla="*/ 7096 h 8712"/>
                <a:gd name="connsiteX15" fmla="*/ 6042 w 9792"/>
                <a:gd name="connsiteY15" fmla="*/ 7096 h 8712"/>
                <a:gd name="connsiteX16" fmla="*/ 4998 w 9792"/>
                <a:gd name="connsiteY16" fmla="*/ 7096 h 8712"/>
                <a:gd name="connsiteX17" fmla="*/ 4166 w 9792"/>
                <a:gd name="connsiteY17" fmla="*/ 7746 h 8712"/>
                <a:gd name="connsiteX18" fmla="*/ 3338 w 9792"/>
                <a:gd name="connsiteY18" fmla="*/ 8712 h 8712"/>
                <a:gd name="connsiteX19" fmla="*/ 2287 w 9792"/>
                <a:gd name="connsiteY19" fmla="*/ 8712 h 8712"/>
                <a:gd name="connsiteX20" fmla="*/ 2287 w 9792"/>
                <a:gd name="connsiteY20" fmla="*/ 7426 h 8712"/>
                <a:gd name="connsiteX21" fmla="*/ 1875 w 9792"/>
                <a:gd name="connsiteY21" fmla="*/ 6453 h 8712"/>
                <a:gd name="connsiteX22" fmla="*/ 835 w 9792"/>
                <a:gd name="connsiteY22" fmla="*/ 5487 h 8712"/>
                <a:gd name="connsiteX23" fmla="*/ 1459 w 9792"/>
                <a:gd name="connsiteY23" fmla="*/ 4842 h 8712"/>
                <a:gd name="connsiteX24" fmla="*/ 2287 w 9792"/>
                <a:gd name="connsiteY24" fmla="*/ 4193 h 8712"/>
                <a:gd name="connsiteX25" fmla="*/ 2287 w 9792"/>
                <a:gd name="connsiteY25" fmla="*/ 3552 h 8712"/>
                <a:gd name="connsiteX26" fmla="*/ 0 w 9792"/>
                <a:gd name="connsiteY26" fmla="*/ 3552 h 8712"/>
                <a:gd name="connsiteX0" fmla="*/ 0 w 8509"/>
                <a:gd name="connsiteY0" fmla="*/ 2966 h 8889"/>
                <a:gd name="connsiteX1" fmla="*/ 8509 w 8509"/>
                <a:gd name="connsiteY1" fmla="*/ 0 h 8889"/>
                <a:gd name="connsiteX2" fmla="*/ 6591 w 8509"/>
                <a:gd name="connsiteY2" fmla="*/ 745 h 8889"/>
                <a:gd name="connsiteX3" fmla="*/ 4892 w 8509"/>
                <a:gd name="connsiteY3" fmla="*/ 2222 h 8889"/>
                <a:gd name="connsiteX4" fmla="*/ 3185 w 8509"/>
                <a:gd name="connsiteY4" fmla="*/ 2966 h 8889"/>
                <a:gd name="connsiteX5" fmla="*/ 2976 w 8509"/>
                <a:gd name="connsiteY5" fmla="*/ 3702 h 8889"/>
                <a:gd name="connsiteX6" fmla="*/ 4041 w 8509"/>
                <a:gd name="connsiteY6" fmla="*/ 4075 h 8889"/>
                <a:gd name="connsiteX7" fmla="*/ 4679 w 8509"/>
                <a:gd name="connsiteY7" fmla="*/ 5187 h 8889"/>
                <a:gd name="connsiteX8" fmla="*/ 5104 w 8509"/>
                <a:gd name="connsiteY8" fmla="*/ 5556 h 8889"/>
                <a:gd name="connsiteX9" fmla="*/ 5740 w 8509"/>
                <a:gd name="connsiteY9" fmla="*/ 5924 h 8889"/>
                <a:gd name="connsiteX10" fmla="*/ 7445 w 8509"/>
                <a:gd name="connsiteY10" fmla="*/ 5556 h 8889"/>
                <a:gd name="connsiteX11" fmla="*/ 8081 w 8509"/>
                <a:gd name="connsiteY11" fmla="*/ 5924 h 8889"/>
                <a:gd name="connsiteX12" fmla="*/ 8295 w 8509"/>
                <a:gd name="connsiteY12" fmla="*/ 7034 h 8889"/>
                <a:gd name="connsiteX13" fmla="*/ 7657 w 8509"/>
                <a:gd name="connsiteY13" fmla="*/ 7034 h 8889"/>
                <a:gd name="connsiteX14" fmla="*/ 6170 w 8509"/>
                <a:gd name="connsiteY14" fmla="*/ 7034 h 8889"/>
                <a:gd name="connsiteX15" fmla="*/ 5104 w 8509"/>
                <a:gd name="connsiteY15" fmla="*/ 7034 h 8889"/>
                <a:gd name="connsiteX16" fmla="*/ 4254 w 8509"/>
                <a:gd name="connsiteY16" fmla="*/ 7780 h 8889"/>
                <a:gd name="connsiteX17" fmla="*/ 3409 w 8509"/>
                <a:gd name="connsiteY17" fmla="*/ 8889 h 8889"/>
                <a:gd name="connsiteX18" fmla="*/ 2336 w 8509"/>
                <a:gd name="connsiteY18" fmla="*/ 8889 h 8889"/>
                <a:gd name="connsiteX19" fmla="*/ 2336 w 8509"/>
                <a:gd name="connsiteY19" fmla="*/ 7413 h 8889"/>
                <a:gd name="connsiteX20" fmla="*/ 1915 w 8509"/>
                <a:gd name="connsiteY20" fmla="*/ 6296 h 8889"/>
                <a:gd name="connsiteX21" fmla="*/ 853 w 8509"/>
                <a:gd name="connsiteY21" fmla="*/ 5187 h 8889"/>
                <a:gd name="connsiteX22" fmla="*/ 1490 w 8509"/>
                <a:gd name="connsiteY22" fmla="*/ 4447 h 8889"/>
                <a:gd name="connsiteX23" fmla="*/ 2336 w 8509"/>
                <a:gd name="connsiteY23" fmla="*/ 3702 h 8889"/>
                <a:gd name="connsiteX24" fmla="*/ 2336 w 8509"/>
                <a:gd name="connsiteY24" fmla="*/ 2966 h 8889"/>
                <a:gd name="connsiteX25" fmla="*/ 0 w 8509"/>
                <a:gd name="connsiteY25" fmla="*/ 2966 h 8889"/>
                <a:gd name="connsiteX0" fmla="*/ 0 w 9749"/>
                <a:gd name="connsiteY0" fmla="*/ 2499 h 9162"/>
                <a:gd name="connsiteX1" fmla="*/ 7746 w 9749"/>
                <a:gd name="connsiteY1" fmla="*/ 0 h 9162"/>
                <a:gd name="connsiteX2" fmla="*/ 5749 w 9749"/>
                <a:gd name="connsiteY2" fmla="*/ 1662 h 9162"/>
                <a:gd name="connsiteX3" fmla="*/ 3743 w 9749"/>
                <a:gd name="connsiteY3" fmla="*/ 2499 h 9162"/>
                <a:gd name="connsiteX4" fmla="*/ 3497 w 9749"/>
                <a:gd name="connsiteY4" fmla="*/ 3327 h 9162"/>
                <a:gd name="connsiteX5" fmla="*/ 4749 w 9749"/>
                <a:gd name="connsiteY5" fmla="*/ 3746 h 9162"/>
                <a:gd name="connsiteX6" fmla="*/ 5499 w 9749"/>
                <a:gd name="connsiteY6" fmla="*/ 4997 h 9162"/>
                <a:gd name="connsiteX7" fmla="*/ 5998 w 9749"/>
                <a:gd name="connsiteY7" fmla="*/ 5412 h 9162"/>
                <a:gd name="connsiteX8" fmla="*/ 6746 w 9749"/>
                <a:gd name="connsiteY8" fmla="*/ 5826 h 9162"/>
                <a:gd name="connsiteX9" fmla="*/ 8750 w 9749"/>
                <a:gd name="connsiteY9" fmla="*/ 5412 h 9162"/>
                <a:gd name="connsiteX10" fmla="*/ 9497 w 9749"/>
                <a:gd name="connsiteY10" fmla="*/ 5826 h 9162"/>
                <a:gd name="connsiteX11" fmla="*/ 9749 w 9749"/>
                <a:gd name="connsiteY11" fmla="*/ 7075 h 9162"/>
                <a:gd name="connsiteX12" fmla="*/ 8999 w 9749"/>
                <a:gd name="connsiteY12" fmla="*/ 7075 h 9162"/>
                <a:gd name="connsiteX13" fmla="*/ 7251 w 9749"/>
                <a:gd name="connsiteY13" fmla="*/ 7075 h 9162"/>
                <a:gd name="connsiteX14" fmla="*/ 5998 w 9749"/>
                <a:gd name="connsiteY14" fmla="*/ 7075 h 9162"/>
                <a:gd name="connsiteX15" fmla="*/ 4999 w 9749"/>
                <a:gd name="connsiteY15" fmla="*/ 7914 h 9162"/>
                <a:gd name="connsiteX16" fmla="*/ 4006 w 9749"/>
                <a:gd name="connsiteY16" fmla="*/ 9162 h 9162"/>
                <a:gd name="connsiteX17" fmla="*/ 2745 w 9749"/>
                <a:gd name="connsiteY17" fmla="*/ 9162 h 9162"/>
                <a:gd name="connsiteX18" fmla="*/ 2745 w 9749"/>
                <a:gd name="connsiteY18" fmla="*/ 7502 h 9162"/>
                <a:gd name="connsiteX19" fmla="*/ 2251 w 9749"/>
                <a:gd name="connsiteY19" fmla="*/ 6245 h 9162"/>
                <a:gd name="connsiteX20" fmla="*/ 1002 w 9749"/>
                <a:gd name="connsiteY20" fmla="*/ 4997 h 9162"/>
                <a:gd name="connsiteX21" fmla="*/ 1751 w 9749"/>
                <a:gd name="connsiteY21" fmla="*/ 4165 h 9162"/>
                <a:gd name="connsiteX22" fmla="*/ 2745 w 9749"/>
                <a:gd name="connsiteY22" fmla="*/ 3327 h 9162"/>
                <a:gd name="connsiteX23" fmla="*/ 2745 w 9749"/>
                <a:gd name="connsiteY23" fmla="*/ 2499 h 9162"/>
                <a:gd name="connsiteX24" fmla="*/ 0 w 9749"/>
                <a:gd name="connsiteY24" fmla="*/ 2499 h 9162"/>
                <a:gd name="connsiteX0" fmla="*/ 0 w 10000"/>
                <a:gd name="connsiteY0" fmla="*/ 914 h 8186"/>
                <a:gd name="connsiteX1" fmla="*/ 5897 w 10000"/>
                <a:gd name="connsiteY1" fmla="*/ 0 h 8186"/>
                <a:gd name="connsiteX2" fmla="*/ 3839 w 10000"/>
                <a:gd name="connsiteY2" fmla="*/ 914 h 8186"/>
                <a:gd name="connsiteX3" fmla="*/ 3587 w 10000"/>
                <a:gd name="connsiteY3" fmla="*/ 1817 h 8186"/>
                <a:gd name="connsiteX4" fmla="*/ 4871 w 10000"/>
                <a:gd name="connsiteY4" fmla="*/ 2275 h 8186"/>
                <a:gd name="connsiteX5" fmla="*/ 5641 w 10000"/>
                <a:gd name="connsiteY5" fmla="*/ 3640 h 8186"/>
                <a:gd name="connsiteX6" fmla="*/ 6152 w 10000"/>
                <a:gd name="connsiteY6" fmla="*/ 4093 h 8186"/>
                <a:gd name="connsiteX7" fmla="*/ 6920 w 10000"/>
                <a:gd name="connsiteY7" fmla="*/ 4545 h 8186"/>
                <a:gd name="connsiteX8" fmla="*/ 8975 w 10000"/>
                <a:gd name="connsiteY8" fmla="*/ 4093 h 8186"/>
                <a:gd name="connsiteX9" fmla="*/ 9742 w 10000"/>
                <a:gd name="connsiteY9" fmla="*/ 4545 h 8186"/>
                <a:gd name="connsiteX10" fmla="*/ 10000 w 10000"/>
                <a:gd name="connsiteY10" fmla="*/ 5908 h 8186"/>
                <a:gd name="connsiteX11" fmla="*/ 9231 w 10000"/>
                <a:gd name="connsiteY11" fmla="*/ 5908 h 8186"/>
                <a:gd name="connsiteX12" fmla="*/ 7438 w 10000"/>
                <a:gd name="connsiteY12" fmla="*/ 5908 h 8186"/>
                <a:gd name="connsiteX13" fmla="*/ 6152 w 10000"/>
                <a:gd name="connsiteY13" fmla="*/ 5908 h 8186"/>
                <a:gd name="connsiteX14" fmla="*/ 5128 w 10000"/>
                <a:gd name="connsiteY14" fmla="*/ 6824 h 8186"/>
                <a:gd name="connsiteX15" fmla="*/ 4109 w 10000"/>
                <a:gd name="connsiteY15" fmla="*/ 8186 h 8186"/>
                <a:gd name="connsiteX16" fmla="*/ 2816 w 10000"/>
                <a:gd name="connsiteY16" fmla="*/ 8186 h 8186"/>
                <a:gd name="connsiteX17" fmla="*/ 2816 w 10000"/>
                <a:gd name="connsiteY17" fmla="*/ 6374 h 8186"/>
                <a:gd name="connsiteX18" fmla="*/ 2309 w 10000"/>
                <a:gd name="connsiteY18" fmla="*/ 5002 h 8186"/>
                <a:gd name="connsiteX19" fmla="*/ 1028 w 10000"/>
                <a:gd name="connsiteY19" fmla="*/ 3640 h 8186"/>
                <a:gd name="connsiteX20" fmla="*/ 1796 w 10000"/>
                <a:gd name="connsiteY20" fmla="*/ 2732 h 8186"/>
                <a:gd name="connsiteX21" fmla="*/ 2816 w 10000"/>
                <a:gd name="connsiteY21" fmla="*/ 1817 h 8186"/>
                <a:gd name="connsiteX22" fmla="*/ 2816 w 10000"/>
                <a:gd name="connsiteY22" fmla="*/ 914 h 8186"/>
                <a:gd name="connsiteX23" fmla="*/ 0 w 10000"/>
                <a:gd name="connsiteY23" fmla="*/ 914 h 8186"/>
                <a:gd name="connsiteX0" fmla="*/ 0 w 10000"/>
                <a:gd name="connsiteY0" fmla="*/ 82 h 8965"/>
                <a:gd name="connsiteX1" fmla="*/ 3839 w 10000"/>
                <a:gd name="connsiteY1" fmla="*/ 82 h 8965"/>
                <a:gd name="connsiteX2" fmla="*/ 3587 w 10000"/>
                <a:gd name="connsiteY2" fmla="*/ 1185 h 8965"/>
                <a:gd name="connsiteX3" fmla="*/ 4871 w 10000"/>
                <a:gd name="connsiteY3" fmla="*/ 1744 h 8965"/>
                <a:gd name="connsiteX4" fmla="*/ 5641 w 10000"/>
                <a:gd name="connsiteY4" fmla="*/ 3412 h 8965"/>
                <a:gd name="connsiteX5" fmla="*/ 6152 w 10000"/>
                <a:gd name="connsiteY5" fmla="*/ 3965 h 8965"/>
                <a:gd name="connsiteX6" fmla="*/ 6920 w 10000"/>
                <a:gd name="connsiteY6" fmla="*/ 4517 h 8965"/>
                <a:gd name="connsiteX7" fmla="*/ 8975 w 10000"/>
                <a:gd name="connsiteY7" fmla="*/ 3965 h 8965"/>
                <a:gd name="connsiteX8" fmla="*/ 9742 w 10000"/>
                <a:gd name="connsiteY8" fmla="*/ 4517 h 8965"/>
                <a:gd name="connsiteX9" fmla="*/ 10000 w 10000"/>
                <a:gd name="connsiteY9" fmla="*/ 6182 h 8965"/>
                <a:gd name="connsiteX10" fmla="*/ 9231 w 10000"/>
                <a:gd name="connsiteY10" fmla="*/ 6182 h 8965"/>
                <a:gd name="connsiteX11" fmla="*/ 7438 w 10000"/>
                <a:gd name="connsiteY11" fmla="*/ 6182 h 8965"/>
                <a:gd name="connsiteX12" fmla="*/ 6152 w 10000"/>
                <a:gd name="connsiteY12" fmla="*/ 6182 h 8965"/>
                <a:gd name="connsiteX13" fmla="*/ 5128 w 10000"/>
                <a:gd name="connsiteY13" fmla="*/ 7301 h 8965"/>
                <a:gd name="connsiteX14" fmla="*/ 4109 w 10000"/>
                <a:gd name="connsiteY14" fmla="*/ 8965 h 8965"/>
                <a:gd name="connsiteX15" fmla="*/ 2816 w 10000"/>
                <a:gd name="connsiteY15" fmla="*/ 8965 h 8965"/>
                <a:gd name="connsiteX16" fmla="*/ 2816 w 10000"/>
                <a:gd name="connsiteY16" fmla="*/ 6751 h 8965"/>
                <a:gd name="connsiteX17" fmla="*/ 2309 w 10000"/>
                <a:gd name="connsiteY17" fmla="*/ 5075 h 8965"/>
                <a:gd name="connsiteX18" fmla="*/ 1028 w 10000"/>
                <a:gd name="connsiteY18" fmla="*/ 3412 h 8965"/>
                <a:gd name="connsiteX19" fmla="*/ 1796 w 10000"/>
                <a:gd name="connsiteY19" fmla="*/ 2302 h 8965"/>
                <a:gd name="connsiteX20" fmla="*/ 2816 w 10000"/>
                <a:gd name="connsiteY20" fmla="*/ 1185 h 8965"/>
                <a:gd name="connsiteX21" fmla="*/ 2816 w 10000"/>
                <a:gd name="connsiteY21" fmla="*/ 82 h 8965"/>
                <a:gd name="connsiteX22" fmla="*/ 0 w 10000"/>
                <a:gd name="connsiteY22" fmla="*/ 82 h 8965"/>
                <a:gd name="connsiteX0" fmla="*/ 1788 w 8972"/>
                <a:gd name="connsiteY0" fmla="*/ 0 h 9909"/>
                <a:gd name="connsiteX1" fmla="*/ 2811 w 8972"/>
                <a:gd name="connsiteY1" fmla="*/ 0 h 9909"/>
                <a:gd name="connsiteX2" fmla="*/ 2559 w 8972"/>
                <a:gd name="connsiteY2" fmla="*/ 1231 h 9909"/>
                <a:gd name="connsiteX3" fmla="*/ 3843 w 8972"/>
                <a:gd name="connsiteY3" fmla="*/ 1854 h 9909"/>
                <a:gd name="connsiteX4" fmla="*/ 4613 w 8972"/>
                <a:gd name="connsiteY4" fmla="*/ 3715 h 9909"/>
                <a:gd name="connsiteX5" fmla="*/ 5124 w 8972"/>
                <a:gd name="connsiteY5" fmla="*/ 4332 h 9909"/>
                <a:gd name="connsiteX6" fmla="*/ 5892 w 8972"/>
                <a:gd name="connsiteY6" fmla="*/ 4947 h 9909"/>
                <a:gd name="connsiteX7" fmla="*/ 7947 w 8972"/>
                <a:gd name="connsiteY7" fmla="*/ 4332 h 9909"/>
                <a:gd name="connsiteX8" fmla="*/ 8714 w 8972"/>
                <a:gd name="connsiteY8" fmla="*/ 4947 h 9909"/>
                <a:gd name="connsiteX9" fmla="*/ 8972 w 8972"/>
                <a:gd name="connsiteY9" fmla="*/ 6805 h 9909"/>
                <a:gd name="connsiteX10" fmla="*/ 8203 w 8972"/>
                <a:gd name="connsiteY10" fmla="*/ 6805 h 9909"/>
                <a:gd name="connsiteX11" fmla="*/ 6410 w 8972"/>
                <a:gd name="connsiteY11" fmla="*/ 6805 h 9909"/>
                <a:gd name="connsiteX12" fmla="*/ 5124 w 8972"/>
                <a:gd name="connsiteY12" fmla="*/ 6805 h 9909"/>
                <a:gd name="connsiteX13" fmla="*/ 4100 w 8972"/>
                <a:gd name="connsiteY13" fmla="*/ 8053 h 9909"/>
                <a:gd name="connsiteX14" fmla="*/ 3081 w 8972"/>
                <a:gd name="connsiteY14" fmla="*/ 9909 h 9909"/>
                <a:gd name="connsiteX15" fmla="*/ 1788 w 8972"/>
                <a:gd name="connsiteY15" fmla="*/ 9909 h 9909"/>
                <a:gd name="connsiteX16" fmla="*/ 1788 w 8972"/>
                <a:gd name="connsiteY16" fmla="*/ 7439 h 9909"/>
                <a:gd name="connsiteX17" fmla="*/ 1281 w 8972"/>
                <a:gd name="connsiteY17" fmla="*/ 5570 h 9909"/>
                <a:gd name="connsiteX18" fmla="*/ 0 w 8972"/>
                <a:gd name="connsiteY18" fmla="*/ 3715 h 9909"/>
                <a:gd name="connsiteX19" fmla="*/ 768 w 8972"/>
                <a:gd name="connsiteY19" fmla="*/ 2477 h 9909"/>
                <a:gd name="connsiteX20" fmla="*/ 1788 w 8972"/>
                <a:gd name="connsiteY20" fmla="*/ 1231 h 9909"/>
                <a:gd name="connsiteX21" fmla="*/ 1788 w 8972"/>
                <a:gd name="connsiteY21" fmla="*/ 0 h 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72" h="9909">
                  <a:moveTo>
                    <a:pt x="1788" y="0"/>
                  </a:moveTo>
                  <a:lnTo>
                    <a:pt x="2811" y="0"/>
                  </a:lnTo>
                  <a:cubicBezTo>
                    <a:pt x="2735" y="403"/>
                    <a:pt x="2643" y="831"/>
                    <a:pt x="2559" y="1231"/>
                  </a:cubicBezTo>
                  <a:lnTo>
                    <a:pt x="3843" y="1854"/>
                  </a:lnTo>
                  <a:cubicBezTo>
                    <a:pt x="4106" y="2477"/>
                    <a:pt x="4356" y="3098"/>
                    <a:pt x="4613" y="3715"/>
                  </a:cubicBezTo>
                  <a:cubicBezTo>
                    <a:pt x="4781" y="3921"/>
                    <a:pt x="4962" y="4130"/>
                    <a:pt x="5124" y="4332"/>
                  </a:cubicBezTo>
                  <a:lnTo>
                    <a:pt x="5892" y="4947"/>
                  </a:lnTo>
                  <a:lnTo>
                    <a:pt x="7947" y="4332"/>
                  </a:lnTo>
                  <a:lnTo>
                    <a:pt x="8714" y="4947"/>
                  </a:lnTo>
                  <a:cubicBezTo>
                    <a:pt x="8804" y="5570"/>
                    <a:pt x="8892" y="6190"/>
                    <a:pt x="8972" y="6805"/>
                  </a:cubicBezTo>
                  <a:lnTo>
                    <a:pt x="8203" y="6805"/>
                  </a:lnTo>
                  <a:lnTo>
                    <a:pt x="6410" y="6805"/>
                  </a:lnTo>
                  <a:lnTo>
                    <a:pt x="5124" y="6805"/>
                  </a:lnTo>
                  <a:lnTo>
                    <a:pt x="4100" y="8053"/>
                  </a:lnTo>
                  <a:lnTo>
                    <a:pt x="3081" y="9909"/>
                  </a:lnTo>
                  <a:lnTo>
                    <a:pt x="1788" y="9909"/>
                  </a:lnTo>
                  <a:lnTo>
                    <a:pt x="1788" y="7439"/>
                  </a:lnTo>
                  <a:cubicBezTo>
                    <a:pt x="1628" y="6805"/>
                    <a:pt x="1454" y="6190"/>
                    <a:pt x="1281" y="5570"/>
                  </a:cubicBezTo>
                  <a:lnTo>
                    <a:pt x="0" y="3715"/>
                  </a:lnTo>
                  <a:lnTo>
                    <a:pt x="768" y="2477"/>
                  </a:lnTo>
                  <a:lnTo>
                    <a:pt x="1788" y="1231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687A8B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300" noProof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F50020-B196-0842-8F35-F982C886B194}"/>
                </a:ext>
              </a:extLst>
            </p:cNvPr>
            <p:cNvSpPr txBox="1"/>
            <p:nvPr/>
          </p:nvSpPr>
          <p:spPr>
            <a:xfrm>
              <a:off x="5554882" y="4544744"/>
              <a:ext cx="189560" cy="800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Хоргос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58D7B9-6199-AD49-B20B-E8D21DE9F418}"/>
                </a:ext>
              </a:extLst>
            </p:cNvPr>
            <p:cNvSpPr txBox="1"/>
            <p:nvPr/>
          </p:nvSpPr>
          <p:spPr>
            <a:xfrm>
              <a:off x="5165022" y="4257636"/>
              <a:ext cx="189560" cy="800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Балхаш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4E9D0C-AFD6-3647-856D-37234311246E}"/>
                </a:ext>
              </a:extLst>
            </p:cNvPr>
            <p:cNvSpPr txBox="1"/>
            <p:nvPr/>
          </p:nvSpPr>
          <p:spPr>
            <a:xfrm>
              <a:off x="5259077" y="4341582"/>
              <a:ext cx="189560" cy="800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Капшагай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881727-E8AB-7243-B4D5-74DA917ACEA2}"/>
                </a:ext>
              </a:extLst>
            </p:cNvPr>
            <p:cNvSpPr txBox="1"/>
            <p:nvPr/>
          </p:nvSpPr>
          <p:spPr>
            <a:xfrm>
              <a:off x="5192073" y="4528701"/>
              <a:ext cx="189560" cy="800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Алтынколь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8CF73D-1E40-8F43-9C08-BA81283C3D20}"/>
                </a:ext>
              </a:extLst>
            </p:cNvPr>
            <p:cNvSpPr txBox="1"/>
            <p:nvPr/>
          </p:nvSpPr>
          <p:spPr>
            <a:xfrm>
              <a:off x="4892763" y="3758567"/>
              <a:ext cx="387448" cy="74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Петропавловск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2B25DD-B4E8-094F-8B6E-3BF684C687D4}"/>
                </a:ext>
              </a:extLst>
            </p:cNvPr>
            <p:cNvSpPr txBox="1"/>
            <p:nvPr/>
          </p:nvSpPr>
          <p:spPr>
            <a:xfrm>
              <a:off x="5808575" y="2985309"/>
              <a:ext cx="1182712" cy="319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337659">
                <a:spcAft>
                  <a:spcPts val="1108"/>
                </a:spcAft>
              </a:pPr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РОССИЯ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263">
              <a:extLst>
                <a:ext uri="{FF2B5EF4-FFF2-40B4-BE49-F238E27FC236}">
                  <a16:creationId xmlns:a16="http://schemas.microsoft.com/office/drawing/2014/main" id="{5372F4E1-5CF0-7141-8E6E-B14CAE433DA0}"/>
                </a:ext>
              </a:extLst>
            </p:cNvPr>
            <p:cNvSpPr/>
            <p:nvPr/>
          </p:nvSpPr>
          <p:spPr bwMode="ltGray">
            <a:xfrm>
              <a:off x="2535624" y="3901652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264">
              <a:extLst>
                <a:ext uri="{FF2B5EF4-FFF2-40B4-BE49-F238E27FC236}">
                  <a16:creationId xmlns:a16="http://schemas.microsoft.com/office/drawing/2014/main" id="{8753AC12-6657-0B4D-8006-C0E2C830EE4A}"/>
                </a:ext>
              </a:extLst>
            </p:cNvPr>
            <p:cNvGrpSpPr/>
            <p:nvPr/>
          </p:nvGrpSpPr>
          <p:grpSpPr>
            <a:xfrm>
              <a:off x="1322000" y="3881183"/>
              <a:ext cx="1080916" cy="960016"/>
              <a:chOff x="1104198" y="3863764"/>
              <a:chExt cx="1080916" cy="960016"/>
            </a:xfrm>
          </p:grpSpPr>
          <p:sp>
            <p:nvSpPr>
              <p:cNvPr id="88" name="Freeform 307">
                <a:extLst>
                  <a:ext uri="{FF2B5EF4-FFF2-40B4-BE49-F238E27FC236}">
                    <a16:creationId xmlns:a16="http://schemas.microsoft.com/office/drawing/2014/main" id="{C2EC84A4-FAA7-844D-AF69-F90FB2F69B39}"/>
                  </a:ext>
                </a:extLst>
              </p:cNvPr>
              <p:cNvSpPr/>
              <p:nvPr/>
            </p:nvSpPr>
            <p:spPr bwMode="ltGray">
              <a:xfrm>
                <a:off x="1124137" y="4476654"/>
                <a:ext cx="123825" cy="306705"/>
              </a:xfrm>
              <a:custGeom>
                <a:avLst/>
                <a:gdLst>
                  <a:gd name="connsiteX0" fmla="*/ 0 w 123825"/>
                  <a:gd name="connsiteY0" fmla="*/ 0 h 306705"/>
                  <a:gd name="connsiteX1" fmla="*/ 74295 w 123825"/>
                  <a:gd name="connsiteY1" fmla="*/ 99060 h 306705"/>
                  <a:gd name="connsiteX2" fmla="*/ 123825 w 123825"/>
                  <a:gd name="connsiteY2" fmla="*/ 163830 h 306705"/>
                  <a:gd name="connsiteX3" fmla="*/ 78105 w 123825"/>
                  <a:gd name="connsiteY3" fmla="*/ 30670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306705">
                    <a:moveTo>
                      <a:pt x="0" y="0"/>
                    </a:moveTo>
                    <a:lnTo>
                      <a:pt x="74295" y="99060"/>
                    </a:lnTo>
                    <a:lnTo>
                      <a:pt x="123825" y="163830"/>
                    </a:lnTo>
                    <a:lnTo>
                      <a:pt x="78105" y="30670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08">
                <a:extLst>
                  <a:ext uri="{FF2B5EF4-FFF2-40B4-BE49-F238E27FC236}">
                    <a16:creationId xmlns:a16="http://schemas.microsoft.com/office/drawing/2014/main" id="{C9D0513B-314D-2A47-BF4D-F967587F5289}"/>
                  </a:ext>
                </a:extLst>
              </p:cNvPr>
              <p:cNvSpPr/>
              <p:nvPr/>
            </p:nvSpPr>
            <p:spPr bwMode="ltGray">
              <a:xfrm>
                <a:off x="1691827" y="4333779"/>
                <a:ext cx="226695" cy="28575"/>
              </a:xfrm>
              <a:custGeom>
                <a:avLst/>
                <a:gdLst>
                  <a:gd name="connsiteX0" fmla="*/ 0 w 226695"/>
                  <a:gd name="connsiteY0" fmla="*/ 0 h 28575"/>
                  <a:gd name="connsiteX1" fmla="*/ 0 w 226695"/>
                  <a:gd name="connsiteY1" fmla="*/ 0 h 28575"/>
                  <a:gd name="connsiteX2" fmla="*/ 129540 w 226695"/>
                  <a:gd name="connsiteY2" fmla="*/ 28575 h 28575"/>
                  <a:gd name="connsiteX3" fmla="*/ 226695 w 226695"/>
                  <a:gd name="connsiteY3" fmla="*/ 19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695" h="28575">
                    <a:moveTo>
                      <a:pt x="0" y="0"/>
                    </a:moveTo>
                    <a:lnTo>
                      <a:pt x="0" y="0"/>
                    </a:lnTo>
                    <a:lnTo>
                      <a:pt x="129540" y="28575"/>
                    </a:lnTo>
                    <a:lnTo>
                      <a:pt x="226695" y="190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8ACC6EB-BF80-F14F-993A-11A236097F4C}"/>
                  </a:ext>
                </a:extLst>
              </p:cNvPr>
              <p:cNvSpPr txBox="1"/>
              <p:nvPr/>
            </p:nvSpPr>
            <p:spPr>
              <a:xfrm>
                <a:off x="1397206" y="4083680"/>
                <a:ext cx="175505" cy="63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indent="-337659">
                  <a:spcAft>
                    <a:spcPts val="1108"/>
                  </a:spcAft>
                </a:pPr>
                <a:r>
                  <a:rPr lang="ru-RU" sz="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Париж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266E41-DBBB-6E4E-986C-9694ED85846C}"/>
                  </a:ext>
                </a:extLst>
              </p:cNvPr>
              <p:cNvSpPr txBox="1"/>
              <p:nvPr/>
            </p:nvSpPr>
            <p:spPr>
              <a:xfrm>
                <a:off x="1948843" y="4487326"/>
                <a:ext cx="135770" cy="8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indent="-337659">
                  <a:spcAft>
                    <a:spcPts val="1108"/>
                  </a:spcAft>
                </a:pPr>
                <a:r>
                  <a:rPr lang="ru-RU" sz="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Рим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BD7F228-7355-A54C-82DD-B06833287726}"/>
                  </a:ext>
                </a:extLst>
              </p:cNvPr>
              <p:cNvSpPr txBox="1"/>
              <p:nvPr/>
            </p:nvSpPr>
            <p:spPr>
              <a:xfrm>
                <a:off x="1270102" y="4646168"/>
                <a:ext cx="421102" cy="17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indent="-337659">
                  <a:spcAft>
                    <a:spcPts val="1108"/>
                  </a:spcAft>
                </a:pPr>
                <a:r>
                  <a:rPr lang="ru-RU" sz="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Мадрид</a:t>
                </a:r>
              </a:p>
            </p:txBody>
          </p:sp>
          <p:sp>
            <p:nvSpPr>
              <p:cNvPr id="93" name="Oval 312">
                <a:extLst>
                  <a:ext uri="{FF2B5EF4-FFF2-40B4-BE49-F238E27FC236}">
                    <a16:creationId xmlns:a16="http://schemas.microsoft.com/office/drawing/2014/main" id="{37FB8DA7-0ADC-C04B-BF5B-398927AB01C6}"/>
                  </a:ext>
                </a:extLst>
              </p:cNvPr>
              <p:cNvSpPr/>
              <p:nvPr/>
            </p:nvSpPr>
            <p:spPr bwMode="ltGray">
              <a:xfrm>
                <a:off x="1176287" y="475458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313">
                <a:extLst>
                  <a:ext uri="{FF2B5EF4-FFF2-40B4-BE49-F238E27FC236}">
                    <a16:creationId xmlns:a16="http://schemas.microsoft.com/office/drawing/2014/main" id="{7ECFBB07-DC77-A244-9E64-EF383F544BB5}"/>
                  </a:ext>
                </a:extLst>
              </p:cNvPr>
              <p:cNvSpPr/>
              <p:nvPr/>
            </p:nvSpPr>
            <p:spPr bwMode="ltGray">
              <a:xfrm>
                <a:off x="1104198" y="445660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314">
                <a:extLst>
                  <a:ext uri="{FF2B5EF4-FFF2-40B4-BE49-F238E27FC236}">
                    <a16:creationId xmlns:a16="http://schemas.microsoft.com/office/drawing/2014/main" id="{EEC35FA4-3699-084E-A7FA-75F95751863A}"/>
                  </a:ext>
                </a:extLst>
              </p:cNvPr>
              <p:cNvSpPr/>
              <p:nvPr/>
            </p:nvSpPr>
            <p:spPr>
              <a:xfrm>
                <a:off x="1708550" y="3890416"/>
                <a:ext cx="19049" cy="149749"/>
              </a:xfrm>
              <a:custGeom>
                <a:avLst/>
                <a:gdLst>
                  <a:gd name="connsiteX0" fmla="*/ 0 w 80010"/>
                  <a:gd name="connsiteY0" fmla="*/ 0 h 150495"/>
                  <a:gd name="connsiteX1" fmla="*/ 80010 w 80010"/>
                  <a:gd name="connsiteY1" fmla="*/ 150495 h 150495"/>
                  <a:gd name="connsiteX0" fmla="*/ 0 w 33336"/>
                  <a:gd name="connsiteY0" fmla="*/ 0 h 148605"/>
                  <a:gd name="connsiteX1" fmla="*/ 33336 w 33336"/>
                  <a:gd name="connsiteY1" fmla="*/ 148605 h 14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6" h="148605">
                    <a:moveTo>
                      <a:pt x="0" y="0"/>
                    </a:moveTo>
                    <a:lnTo>
                      <a:pt x="33336" y="14860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315">
                <a:extLst>
                  <a:ext uri="{FF2B5EF4-FFF2-40B4-BE49-F238E27FC236}">
                    <a16:creationId xmlns:a16="http://schemas.microsoft.com/office/drawing/2014/main" id="{4544B9F4-8423-8747-854C-A6A56C1605A3}"/>
                  </a:ext>
                </a:extLst>
              </p:cNvPr>
              <p:cNvSpPr/>
              <p:nvPr/>
            </p:nvSpPr>
            <p:spPr bwMode="ltGray">
              <a:xfrm>
                <a:off x="1689340" y="386376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6">
                <a:extLst>
                  <a:ext uri="{FF2B5EF4-FFF2-40B4-BE49-F238E27FC236}">
                    <a16:creationId xmlns:a16="http://schemas.microsoft.com/office/drawing/2014/main" id="{E49BC4E3-6DDE-F34D-9361-215B68400C87}"/>
                  </a:ext>
                </a:extLst>
              </p:cNvPr>
              <p:cNvSpPr/>
              <p:nvPr/>
            </p:nvSpPr>
            <p:spPr>
              <a:xfrm>
                <a:off x="1377371" y="4157040"/>
                <a:ext cx="171450" cy="26670"/>
              </a:xfrm>
              <a:custGeom>
                <a:avLst/>
                <a:gdLst>
                  <a:gd name="connsiteX0" fmla="*/ 171450 w 171450"/>
                  <a:gd name="connsiteY0" fmla="*/ 0 h 26670"/>
                  <a:gd name="connsiteX1" fmla="*/ 47625 w 171450"/>
                  <a:gd name="connsiteY1" fmla="*/ 26670 h 26670"/>
                  <a:gd name="connsiteX2" fmla="*/ 0 w 171450"/>
                  <a:gd name="connsiteY2" fmla="*/ 17145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6670">
                    <a:moveTo>
                      <a:pt x="171450" y="0"/>
                    </a:moveTo>
                    <a:lnTo>
                      <a:pt x="47625" y="26670"/>
                    </a:lnTo>
                    <a:lnTo>
                      <a:pt x="0" y="1714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17">
                <a:extLst>
                  <a:ext uri="{FF2B5EF4-FFF2-40B4-BE49-F238E27FC236}">
                    <a16:creationId xmlns:a16="http://schemas.microsoft.com/office/drawing/2014/main" id="{12DCC49D-AE83-3B49-83C1-06B54D403D6B}"/>
                  </a:ext>
                </a:extLst>
              </p:cNvPr>
              <p:cNvSpPr/>
              <p:nvPr/>
            </p:nvSpPr>
            <p:spPr>
              <a:xfrm>
                <a:off x="1792370" y="3899942"/>
                <a:ext cx="310515" cy="129540"/>
              </a:xfrm>
              <a:custGeom>
                <a:avLst/>
                <a:gdLst>
                  <a:gd name="connsiteX0" fmla="*/ 0 w 310515"/>
                  <a:gd name="connsiteY0" fmla="*/ 129540 h 129540"/>
                  <a:gd name="connsiteX1" fmla="*/ 146685 w 310515"/>
                  <a:gd name="connsiteY1" fmla="*/ 45720 h 129540"/>
                  <a:gd name="connsiteX2" fmla="*/ 310515 w 310515"/>
                  <a:gd name="connsiteY2" fmla="*/ 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515" h="129540">
                    <a:moveTo>
                      <a:pt x="0" y="129540"/>
                    </a:moveTo>
                    <a:lnTo>
                      <a:pt x="146685" y="45720"/>
                    </a:lnTo>
                    <a:lnTo>
                      <a:pt x="310515" y="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val 318">
                <a:extLst>
                  <a:ext uri="{FF2B5EF4-FFF2-40B4-BE49-F238E27FC236}">
                    <a16:creationId xmlns:a16="http://schemas.microsoft.com/office/drawing/2014/main" id="{AE946C41-8D5B-5D4B-8DDE-DDCDACC12932}"/>
                  </a:ext>
                </a:extLst>
              </p:cNvPr>
              <p:cNvSpPr/>
              <p:nvPr/>
            </p:nvSpPr>
            <p:spPr bwMode="ltGray">
              <a:xfrm>
                <a:off x="1912803" y="3926508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19">
                <a:extLst>
                  <a:ext uri="{FF2B5EF4-FFF2-40B4-BE49-F238E27FC236}">
                    <a16:creationId xmlns:a16="http://schemas.microsoft.com/office/drawing/2014/main" id="{4606BA7C-687C-B249-800B-737B65E5B696}"/>
                  </a:ext>
                </a:extLst>
              </p:cNvPr>
              <p:cNvSpPr/>
              <p:nvPr/>
            </p:nvSpPr>
            <p:spPr>
              <a:xfrm>
                <a:off x="1436134" y="3957092"/>
                <a:ext cx="200025" cy="80010"/>
              </a:xfrm>
              <a:custGeom>
                <a:avLst/>
                <a:gdLst>
                  <a:gd name="connsiteX0" fmla="*/ 156210 w 156210"/>
                  <a:gd name="connsiteY0" fmla="*/ 57150 h 57150"/>
                  <a:gd name="connsiteX1" fmla="*/ 0 w 156210"/>
                  <a:gd name="connsiteY1" fmla="*/ 0 h 57150"/>
                  <a:gd name="connsiteX0" fmla="*/ 200025 w 200025"/>
                  <a:gd name="connsiteY0" fmla="*/ 80010 h 80010"/>
                  <a:gd name="connsiteX1" fmla="*/ 0 w 200025"/>
                  <a:gd name="connsiteY1" fmla="*/ 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80010">
                    <a:moveTo>
                      <a:pt x="200025" y="8001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20">
                <a:extLst>
                  <a:ext uri="{FF2B5EF4-FFF2-40B4-BE49-F238E27FC236}">
                    <a16:creationId xmlns:a16="http://schemas.microsoft.com/office/drawing/2014/main" id="{6D713853-AFC7-1847-A304-59F4D59D5B2A}"/>
                  </a:ext>
                </a:extLst>
              </p:cNvPr>
              <p:cNvSpPr/>
              <p:nvPr/>
            </p:nvSpPr>
            <p:spPr>
              <a:xfrm>
                <a:off x="1209440" y="4488587"/>
                <a:ext cx="30480" cy="72390"/>
              </a:xfrm>
              <a:custGeom>
                <a:avLst/>
                <a:gdLst>
                  <a:gd name="connsiteX0" fmla="*/ 0 w 30480"/>
                  <a:gd name="connsiteY0" fmla="*/ 72390 h 72390"/>
                  <a:gd name="connsiteX1" fmla="*/ 30480 w 30480"/>
                  <a:gd name="connsiteY1" fmla="*/ 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" h="72390">
                    <a:moveTo>
                      <a:pt x="0" y="72390"/>
                    </a:moveTo>
                    <a:lnTo>
                      <a:pt x="30480" y="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21">
                <a:extLst>
                  <a:ext uri="{FF2B5EF4-FFF2-40B4-BE49-F238E27FC236}">
                    <a16:creationId xmlns:a16="http://schemas.microsoft.com/office/drawing/2014/main" id="{57A78CA5-39EF-D242-B6AD-1C83728A2A04}"/>
                  </a:ext>
                </a:extLst>
              </p:cNvPr>
              <p:cNvSpPr/>
              <p:nvPr/>
            </p:nvSpPr>
            <p:spPr>
              <a:xfrm>
                <a:off x="1409465" y="4248557"/>
                <a:ext cx="28575" cy="158115"/>
              </a:xfrm>
              <a:custGeom>
                <a:avLst/>
                <a:gdLst>
                  <a:gd name="connsiteX0" fmla="*/ 28575 w 28575"/>
                  <a:gd name="connsiteY0" fmla="*/ 0 h 158115"/>
                  <a:gd name="connsiteX1" fmla="*/ 28575 w 28575"/>
                  <a:gd name="connsiteY1" fmla="*/ 0 h 158115"/>
                  <a:gd name="connsiteX2" fmla="*/ 0 w 28575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158115">
                    <a:moveTo>
                      <a:pt x="28575" y="0"/>
                    </a:moveTo>
                    <a:lnTo>
                      <a:pt x="28575" y="0"/>
                    </a:lnTo>
                    <a:lnTo>
                      <a:pt x="0" y="15811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322">
                <a:extLst>
                  <a:ext uri="{FF2B5EF4-FFF2-40B4-BE49-F238E27FC236}">
                    <a16:creationId xmlns:a16="http://schemas.microsoft.com/office/drawing/2014/main" id="{312DF0F0-589F-F740-9717-4FD480F34ADD}"/>
                  </a:ext>
                </a:extLst>
              </p:cNvPr>
              <p:cNvSpPr/>
              <p:nvPr/>
            </p:nvSpPr>
            <p:spPr>
              <a:xfrm>
                <a:off x="1449471" y="4128542"/>
                <a:ext cx="320040" cy="356235"/>
              </a:xfrm>
              <a:custGeom>
                <a:avLst/>
                <a:gdLst>
                  <a:gd name="connsiteX0" fmla="*/ 121920 w 280035"/>
                  <a:gd name="connsiteY0" fmla="*/ 312420 h 312420"/>
                  <a:gd name="connsiteX1" fmla="*/ 280035 w 280035"/>
                  <a:gd name="connsiteY1" fmla="*/ 302895 h 312420"/>
                  <a:gd name="connsiteX2" fmla="*/ 241935 w 280035"/>
                  <a:gd name="connsiteY2" fmla="*/ 207645 h 312420"/>
                  <a:gd name="connsiteX3" fmla="*/ 192405 w 280035"/>
                  <a:gd name="connsiteY3" fmla="*/ 87630 h 312420"/>
                  <a:gd name="connsiteX4" fmla="*/ 135255 w 280035"/>
                  <a:gd name="connsiteY4" fmla="*/ 0 h 312420"/>
                  <a:gd name="connsiteX5" fmla="*/ 0 w 280035"/>
                  <a:gd name="connsiteY5" fmla="*/ 106680 h 312420"/>
                  <a:gd name="connsiteX0" fmla="*/ 320040 w 320040"/>
                  <a:gd name="connsiteY0" fmla="*/ 356235 h 356235"/>
                  <a:gd name="connsiteX1" fmla="*/ 280035 w 320040"/>
                  <a:gd name="connsiteY1" fmla="*/ 302895 h 356235"/>
                  <a:gd name="connsiteX2" fmla="*/ 241935 w 320040"/>
                  <a:gd name="connsiteY2" fmla="*/ 207645 h 356235"/>
                  <a:gd name="connsiteX3" fmla="*/ 192405 w 320040"/>
                  <a:gd name="connsiteY3" fmla="*/ 87630 h 356235"/>
                  <a:gd name="connsiteX4" fmla="*/ 135255 w 320040"/>
                  <a:gd name="connsiteY4" fmla="*/ 0 h 356235"/>
                  <a:gd name="connsiteX5" fmla="*/ 0 w 320040"/>
                  <a:gd name="connsiteY5" fmla="*/ 106680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40" h="356235">
                    <a:moveTo>
                      <a:pt x="320040" y="356235"/>
                    </a:moveTo>
                    <a:lnTo>
                      <a:pt x="280035" y="302895"/>
                    </a:lnTo>
                    <a:lnTo>
                      <a:pt x="241935" y="207645"/>
                    </a:lnTo>
                    <a:lnTo>
                      <a:pt x="192405" y="87630"/>
                    </a:lnTo>
                    <a:lnTo>
                      <a:pt x="135255" y="0"/>
                    </a:lnTo>
                    <a:lnTo>
                      <a:pt x="0" y="10668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323">
                <a:extLst>
                  <a:ext uri="{FF2B5EF4-FFF2-40B4-BE49-F238E27FC236}">
                    <a16:creationId xmlns:a16="http://schemas.microsoft.com/office/drawing/2014/main" id="{B7EA7FBD-4008-5A4F-A432-95C4A0E93893}"/>
                  </a:ext>
                </a:extLst>
              </p:cNvPr>
              <p:cNvSpPr/>
              <p:nvPr/>
            </p:nvSpPr>
            <p:spPr>
              <a:xfrm>
                <a:off x="1251350" y="4540022"/>
                <a:ext cx="340995" cy="95250"/>
              </a:xfrm>
              <a:custGeom>
                <a:avLst/>
                <a:gdLst>
                  <a:gd name="connsiteX0" fmla="*/ 0 w 340995"/>
                  <a:gd name="connsiteY0" fmla="*/ 95250 h 95250"/>
                  <a:gd name="connsiteX1" fmla="*/ 156210 w 340995"/>
                  <a:gd name="connsiteY1" fmla="*/ 32385 h 95250"/>
                  <a:gd name="connsiteX2" fmla="*/ 259080 w 340995"/>
                  <a:gd name="connsiteY2" fmla="*/ 28575 h 95250"/>
                  <a:gd name="connsiteX3" fmla="*/ 340995 w 340995"/>
                  <a:gd name="connsiteY3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995" h="95250">
                    <a:moveTo>
                      <a:pt x="0" y="95250"/>
                    </a:moveTo>
                    <a:lnTo>
                      <a:pt x="156210" y="32385"/>
                    </a:lnTo>
                    <a:lnTo>
                      <a:pt x="259080" y="28575"/>
                    </a:lnTo>
                    <a:lnTo>
                      <a:pt x="340995" y="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324">
                <a:extLst>
                  <a:ext uri="{FF2B5EF4-FFF2-40B4-BE49-F238E27FC236}">
                    <a16:creationId xmlns:a16="http://schemas.microsoft.com/office/drawing/2014/main" id="{A39E0DA1-0FB0-AA4E-8935-C4A793B2D8CE}"/>
                  </a:ext>
                </a:extLst>
              </p:cNvPr>
              <p:cNvSpPr/>
              <p:nvPr/>
            </p:nvSpPr>
            <p:spPr>
              <a:xfrm>
                <a:off x="1912385" y="4334282"/>
                <a:ext cx="255270" cy="310515"/>
              </a:xfrm>
              <a:custGeom>
                <a:avLst/>
                <a:gdLst>
                  <a:gd name="connsiteX0" fmla="*/ 255270 w 255270"/>
                  <a:gd name="connsiteY0" fmla="*/ 310515 h 310515"/>
                  <a:gd name="connsiteX1" fmla="*/ 255270 w 255270"/>
                  <a:gd name="connsiteY1" fmla="*/ 310515 h 310515"/>
                  <a:gd name="connsiteX2" fmla="*/ 167640 w 255270"/>
                  <a:gd name="connsiteY2" fmla="*/ 175260 h 310515"/>
                  <a:gd name="connsiteX3" fmla="*/ 93345 w 255270"/>
                  <a:gd name="connsiteY3" fmla="*/ 89535 h 310515"/>
                  <a:gd name="connsiteX4" fmla="*/ 0 w 255270"/>
                  <a:gd name="connsiteY4" fmla="*/ 0 h 31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70" h="310515">
                    <a:moveTo>
                      <a:pt x="255270" y="310515"/>
                    </a:moveTo>
                    <a:lnTo>
                      <a:pt x="255270" y="310515"/>
                    </a:lnTo>
                    <a:lnTo>
                      <a:pt x="167640" y="175260"/>
                    </a:lnTo>
                    <a:lnTo>
                      <a:pt x="93345" y="8953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325">
                <a:extLst>
                  <a:ext uri="{FF2B5EF4-FFF2-40B4-BE49-F238E27FC236}">
                    <a16:creationId xmlns:a16="http://schemas.microsoft.com/office/drawing/2014/main" id="{E28FA2CB-C7E3-B54D-92D2-2D27381CF8B8}"/>
                  </a:ext>
                </a:extLst>
              </p:cNvPr>
              <p:cNvSpPr/>
              <p:nvPr/>
            </p:nvSpPr>
            <p:spPr>
              <a:xfrm>
                <a:off x="1594165" y="4040910"/>
                <a:ext cx="228686" cy="93349"/>
              </a:xfrm>
              <a:custGeom>
                <a:avLst/>
                <a:gdLst>
                  <a:gd name="connsiteX0" fmla="*/ 0 w 226695"/>
                  <a:gd name="connsiteY0" fmla="*/ 0 h 5715"/>
                  <a:gd name="connsiteX1" fmla="*/ 226695 w 226695"/>
                  <a:gd name="connsiteY1" fmla="*/ 5715 h 5715"/>
                  <a:gd name="connsiteX0" fmla="*/ 0 w 10000"/>
                  <a:gd name="connsiteY0" fmla="*/ 24 h 33382"/>
                  <a:gd name="connsiteX1" fmla="*/ 2521 w 10000"/>
                  <a:gd name="connsiteY1" fmla="*/ 33357 h 33382"/>
                  <a:gd name="connsiteX2" fmla="*/ 10000 w 10000"/>
                  <a:gd name="connsiteY2" fmla="*/ 10024 h 33382"/>
                  <a:gd name="connsiteX0" fmla="*/ 0 w 8403"/>
                  <a:gd name="connsiteY0" fmla="*/ 4 h 186672"/>
                  <a:gd name="connsiteX1" fmla="*/ 924 w 8403"/>
                  <a:gd name="connsiteY1" fmla="*/ 186668 h 186672"/>
                  <a:gd name="connsiteX2" fmla="*/ 8403 w 8403"/>
                  <a:gd name="connsiteY2" fmla="*/ 163335 h 186672"/>
                  <a:gd name="connsiteX0" fmla="*/ 2005 w 12005"/>
                  <a:gd name="connsiteY0" fmla="*/ 0 h 8750"/>
                  <a:gd name="connsiteX1" fmla="*/ 105 w 12005"/>
                  <a:gd name="connsiteY1" fmla="*/ 8393 h 8750"/>
                  <a:gd name="connsiteX2" fmla="*/ 12005 w 12005"/>
                  <a:gd name="connsiteY2" fmla="*/ 8750 h 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05" h="8750">
                    <a:moveTo>
                      <a:pt x="2005" y="0"/>
                    </a:moveTo>
                    <a:cubicBezTo>
                      <a:pt x="2738" y="-59"/>
                      <a:pt x="-628" y="8452"/>
                      <a:pt x="105" y="8393"/>
                    </a:cubicBezTo>
                    <a:lnTo>
                      <a:pt x="12005" y="8750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326">
                <a:extLst>
                  <a:ext uri="{FF2B5EF4-FFF2-40B4-BE49-F238E27FC236}">
                    <a16:creationId xmlns:a16="http://schemas.microsoft.com/office/drawing/2014/main" id="{644E2EA2-BDD6-884C-B3E1-539BA9033A2A}"/>
                  </a:ext>
                </a:extLst>
              </p:cNvPr>
              <p:cNvSpPr/>
              <p:nvPr/>
            </p:nvSpPr>
            <p:spPr>
              <a:xfrm>
                <a:off x="1647590" y="4035197"/>
                <a:ext cx="146685" cy="1905"/>
              </a:xfrm>
              <a:custGeom>
                <a:avLst/>
                <a:gdLst>
                  <a:gd name="connsiteX0" fmla="*/ 0 w 146685"/>
                  <a:gd name="connsiteY0" fmla="*/ 0 h 1905"/>
                  <a:gd name="connsiteX1" fmla="*/ 146685 w 146685"/>
                  <a:gd name="connsiteY1" fmla="*/ 1905 h 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685" h="1905">
                    <a:moveTo>
                      <a:pt x="0" y="0"/>
                    </a:moveTo>
                    <a:lnTo>
                      <a:pt x="146685" y="190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327">
                <a:extLst>
                  <a:ext uri="{FF2B5EF4-FFF2-40B4-BE49-F238E27FC236}">
                    <a16:creationId xmlns:a16="http://schemas.microsoft.com/office/drawing/2014/main" id="{49B0107D-F2B9-9942-8916-6E216ED56C0D}"/>
                  </a:ext>
                </a:extLst>
              </p:cNvPr>
              <p:cNvSpPr/>
              <p:nvPr/>
            </p:nvSpPr>
            <p:spPr>
              <a:xfrm>
                <a:off x="2049545" y="3905657"/>
                <a:ext cx="47625" cy="112395"/>
              </a:xfrm>
              <a:custGeom>
                <a:avLst/>
                <a:gdLst>
                  <a:gd name="connsiteX0" fmla="*/ 47625 w 47625"/>
                  <a:gd name="connsiteY0" fmla="*/ 0 h 112395"/>
                  <a:gd name="connsiteX1" fmla="*/ 0 w 47625"/>
                  <a:gd name="connsiteY1" fmla="*/ 112395 h 11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112395">
                    <a:moveTo>
                      <a:pt x="47625" y="0"/>
                    </a:moveTo>
                    <a:lnTo>
                      <a:pt x="0" y="112395"/>
                    </a:lnTo>
                  </a:path>
                </a:pathLst>
              </a:custGeom>
              <a:noFill/>
              <a:ln w="12700">
                <a:solidFill>
                  <a:srgbClr val="00325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328">
                <a:extLst>
                  <a:ext uri="{FF2B5EF4-FFF2-40B4-BE49-F238E27FC236}">
                    <a16:creationId xmlns:a16="http://schemas.microsoft.com/office/drawing/2014/main" id="{C5CCC66B-B7D7-CA44-8C48-2E4AA2CC813F}"/>
                  </a:ext>
                </a:extLst>
              </p:cNvPr>
              <p:cNvSpPr/>
              <p:nvPr/>
            </p:nvSpPr>
            <p:spPr bwMode="ltGray">
              <a:xfrm>
                <a:off x="1890339" y="431344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329">
                <a:extLst>
                  <a:ext uri="{FF2B5EF4-FFF2-40B4-BE49-F238E27FC236}">
                    <a16:creationId xmlns:a16="http://schemas.microsoft.com/office/drawing/2014/main" id="{AFD0C7A8-42A4-114C-98CB-B297E93AC91F}"/>
                  </a:ext>
                </a:extLst>
              </p:cNvPr>
              <p:cNvSpPr/>
              <p:nvPr/>
            </p:nvSpPr>
            <p:spPr bwMode="ltGray">
              <a:xfrm>
                <a:off x="2023601" y="4011911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330">
                <a:extLst>
                  <a:ext uri="{FF2B5EF4-FFF2-40B4-BE49-F238E27FC236}">
                    <a16:creationId xmlns:a16="http://schemas.microsoft.com/office/drawing/2014/main" id="{DF08AA78-5E4A-F742-B42C-BDF8B70AABCF}"/>
                  </a:ext>
                </a:extLst>
              </p:cNvPr>
              <p:cNvSpPr/>
              <p:nvPr/>
            </p:nvSpPr>
            <p:spPr bwMode="ltGray">
              <a:xfrm>
                <a:off x="1223253" y="4622219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331">
                <a:extLst>
                  <a:ext uri="{FF2B5EF4-FFF2-40B4-BE49-F238E27FC236}">
                    <a16:creationId xmlns:a16="http://schemas.microsoft.com/office/drawing/2014/main" id="{2C08E9A2-3FD4-FD4F-B565-55656DD29424}"/>
                  </a:ext>
                </a:extLst>
              </p:cNvPr>
              <p:cNvSpPr/>
              <p:nvPr/>
            </p:nvSpPr>
            <p:spPr bwMode="ltGray">
              <a:xfrm>
                <a:off x="1388194" y="4541255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332">
                <a:extLst>
                  <a:ext uri="{FF2B5EF4-FFF2-40B4-BE49-F238E27FC236}">
                    <a16:creationId xmlns:a16="http://schemas.microsoft.com/office/drawing/2014/main" id="{3CBDFA9F-C242-8F4F-863B-7F1FC169F335}"/>
                  </a:ext>
                </a:extLst>
              </p:cNvPr>
              <p:cNvSpPr/>
              <p:nvPr/>
            </p:nvSpPr>
            <p:spPr bwMode="ltGray">
              <a:xfrm>
                <a:off x="1527973" y="4527508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333">
                <a:extLst>
                  <a:ext uri="{FF2B5EF4-FFF2-40B4-BE49-F238E27FC236}">
                    <a16:creationId xmlns:a16="http://schemas.microsoft.com/office/drawing/2014/main" id="{301E422D-CB9D-4443-BC4E-D713BBAAA85A}"/>
                  </a:ext>
                </a:extLst>
              </p:cNvPr>
              <p:cNvSpPr/>
              <p:nvPr/>
            </p:nvSpPr>
            <p:spPr bwMode="ltGray">
              <a:xfrm>
                <a:off x="1667470" y="4310473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334">
                <a:extLst>
                  <a:ext uri="{FF2B5EF4-FFF2-40B4-BE49-F238E27FC236}">
                    <a16:creationId xmlns:a16="http://schemas.microsoft.com/office/drawing/2014/main" id="{ACF99960-49BF-DD4A-A5F6-BAF72861F3C2}"/>
                  </a:ext>
                </a:extLst>
              </p:cNvPr>
              <p:cNvSpPr/>
              <p:nvPr/>
            </p:nvSpPr>
            <p:spPr bwMode="ltGray">
              <a:xfrm>
                <a:off x="1417432" y="392968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l 335">
                <a:extLst>
                  <a:ext uri="{FF2B5EF4-FFF2-40B4-BE49-F238E27FC236}">
                    <a16:creationId xmlns:a16="http://schemas.microsoft.com/office/drawing/2014/main" id="{A666285E-4886-A04E-BEFE-E876BE93C1FC}"/>
                  </a:ext>
                </a:extLst>
              </p:cNvPr>
              <p:cNvSpPr/>
              <p:nvPr/>
            </p:nvSpPr>
            <p:spPr bwMode="ltGray">
              <a:xfrm>
                <a:off x="2058210" y="449132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l 336">
                <a:extLst>
                  <a:ext uri="{FF2B5EF4-FFF2-40B4-BE49-F238E27FC236}">
                    <a16:creationId xmlns:a16="http://schemas.microsoft.com/office/drawing/2014/main" id="{1F1C24BA-0FF8-C14B-B0C5-2FDDF31E5406}"/>
                  </a:ext>
                </a:extLst>
              </p:cNvPr>
              <p:cNvSpPr/>
              <p:nvPr/>
            </p:nvSpPr>
            <p:spPr bwMode="ltGray">
              <a:xfrm>
                <a:off x="2139395" y="4620095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val 337">
                <a:extLst>
                  <a:ext uri="{FF2B5EF4-FFF2-40B4-BE49-F238E27FC236}">
                    <a16:creationId xmlns:a16="http://schemas.microsoft.com/office/drawing/2014/main" id="{4E565B11-AF90-CE4F-AB88-6D784BE4C94A}"/>
                  </a:ext>
                </a:extLst>
              </p:cNvPr>
              <p:cNvSpPr/>
              <p:nvPr/>
            </p:nvSpPr>
            <p:spPr bwMode="ltGray">
              <a:xfrm>
                <a:off x="1612796" y="4193667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Oval 338">
                <a:extLst>
                  <a:ext uri="{FF2B5EF4-FFF2-40B4-BE49-F238E27FC236}">
                    <a16:creationId xmlns:a16="http://schemas.microsoft.com/office/drawing/2014/main" id="{34212B22-1631-E244-88BD-3F70B33A5207}"/>
                  </a:ext>
                </a:extLst>
              </p:cNvPr>
              <p:cNvSpPr/>
              <p:nvPr/>
            </p:nvSpPr>
            <p:spPr bwMode="ltGray">
              <a:xfrm>
                <a:off x="1563693" y="410215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339">
                <a:extLst>
                  <a:ext uri="{FF2B5EF4-FFF2-40B4-BE49-F238E27FC236}">
                    <a16:creationId xmlns:a16="http://schemas.microsoft.com/office/drawing/2014/main" id="{8EE47F29-1B5D-DA46-A1B8-F9A9599219DE}"/>
                  </a:ext>
                </a:extLst>
              </p:cNvPr>
              <p:cNvSpPr/>
              <p:nvPr/>
            </p:nvSpPr>
            <p:spPr bwMode="ltGray">
              <a:xfrm>
                <a:off x="1618356" y="4016872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340">
                <a:extLst>
                  <a:ext uri="{FF2B5EF4-FFF2-40B4-BE49-F238E27FC236}">
                    <a16:creationId xmlns:a16="http://schemas.microsoft.com/office/drawing/2014/main" id="{D2C72DC8-2084-1A49-946D-A0A4BD01FA4C}"/>
                  </a:ext>
                </a:extLst>
              </p:cNvPr>
              <p:cNvSpPr/>
              <p:nvPr/>
            </p:nvSpPr>
            <p:spPr bwMode="ltGray">
              <a:xfrm>
                <a:off x="1174268" y="4548943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341">
                <a:extLst>
                  <a:ext uri="{FF2B5EF4-FFF2-40B4-BE49-F238E27FC236}">
                    <a16:creationId xmlns:a16="http://schemas.microsoft.com/office/drawing/2014/main" id="{6CA9DC37-D44E-114D-9B7B-1843FB4BC953}"/>
                  </a:ext>
                </a:extLst>
              </p:cNvPr>
              <p:cNvSpPr/>
              <p:nvPr/>
            </p:nvSpPr>
            <p:spPr bwMode="ltGray">
              <a:xfrm>
                <a:off x="1424462" y="4213765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342">
                <a:extLst>
                  <a:ext uri="{FF2B5EF4-FFF2-40B4-BE49-F238E27FC236}">
                    <a16:creationId xmlns:a16="http://schemas.microsoft.com/office/drawing/2014/main" id="{7F5417A6-9015-5540-BCA8-0DCD10680EBF}"/>
                  </a:ext>
                </a:extLst>
              </p:cNvPr>
              <p:cNvSpPr/>
              <p:nvPr/>
            </p:nvSpPr>
            <p:spPr bwMode="ltGray">
              <a:xfrm>
                <a:off x="1742200" y="446041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l 343">
                <a:extLst>
                  <a:ext uri="{FF2B5EF4-FFF2-40B4-BE49-F238E27FC236}">
                    <a16:creationId xmlns:a16="http://schemas.microsoft.com/office/drawing/2014/main" id="{3A36D334-AA06-C346-BA8D-05B539C7DF18}"/>
                  </a:ext>
                </a:extLst>
              </p:cNvPr>
              <p:cNvSpPr/>
              <p:nvPr/>
            </p:nvSpPr>
            <p:spPr bwMode="ltGray">
              <a:xfrm>
                <a:off x="1757317" y="4015793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Oval 344">
                <a:extLst>
                  <a:ext uri="{FF2B5EF4-FFF2-40B4-BE49-F238E27FC236}">
                    <a16:creationId xmlns:a16="http://schemas.microsoft.com/office/drawing/2014/main" id="{E8519553-748A-C44C-9869-11C29BF6169E}"/>
                  </a:ext>
                </a:extLst>
              </p:cNvPr>
              <p:cNvSpPr/>
              <p:nvPr/>
            </p:nvSpPr>
            <p:spPr bwMode="ltGray">
              <a:xfrm>
                <a:off x="1787721" y="4109969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345">
                <a:extLst>
                  <a:ext uri="{FF2B5EF4-FFF2-40B4-BE49-F238E27FC236}">
                    <a16:creationId xmlns:a16="http://schemas.microsoft.com/office/drawing/2014/main" id="{49212D2E-6176-794D-B444-20D86E04F7A5}"/>
                  </a:ext>
                </a:extLst>
              </p:cNvPr>
              <p:cNvSpPr/>
              <p:nvPr/>
            </p:nvSpPr>
            <p:spPr bwMode="ltGray">
              <a:xfrm>
                <a:off x="1218082" y="447665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346">
                <a:extLst>
                  <a:ext uri="{FF2B5EF4-FFF2-40B4-BE49-F238E27FC236}">
                    <a16:creationId xmlns:a16="http://schemas.microsoft.com/office/drawing/2014/main" id="{7381CF17-400F-CA41-83EF-A8D4579B3A41}"/>
                  </a:ext>
                </a:extLst>
              </p:cNvPr>
              <p:cNvSpPr/>
              <p:nvPr/>
            </p:nvSpPr>
            <p:spPr bwMode="ltGray">
              <a:xfrm>
                <a:off x="1397437" y="438771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347">
                <a:extLst>
                  <a:ext uri="{FF2B5EF4-FFF2-40B4-BE49-F238E27FC236}">
                    <a16:creationId xmlns:a16="http://schemas.microsoft.com/office/drawing/2014/main" id="{5475DDD8-7168-B94E-BC31-2B8C8857680D}"/>
                  </a:ext>
                </a:extLst>
              </p:cNvPr>
              <p:cNvSpPr/>
              <p:nvPr/>
            </p:nvSpPr>
            <p:spPr bwMode="ltGray">
              <a:xfrm>
                <a:off x="1345132" y="4145652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Oval 265">
              <a:extLst>
                <a:ext uri="{FF2B5EF4-FFF2-40B4-BE49-F238E27FC236}">
                  <a16:creationId xmlns:a16="http://schemas.microsoft.com/office/drawing/2014/main" id="{76702E74-A828-B94F-AABE-15014D12EDE7}"/>
                </a:ext>
              </a:extLst>
            </p:cNvPr>
            <p:cNvSpPr/>
            <p:nvPr/>
          </p:nvSpPr>
          <p:spPr bwMode="ltGray">
            <a:xfrm>
              <a:off x="2277139" y="3899273"/>
              <a:ext cx="62384" cy="62384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266">
              <a:extLst>
                <a:ext uri="{FF2B5EF4-FFF2-40B4-BE49-F238E27FC236}">
                  <a16:creationId xmlns:a16="http://schemas.microsoft.com/office/drawing/2014/main" id="{40BB28B7-7450-2D41-8D0A-3F8C8FF80982}"/>
                </a:ext>
              </a:extLst>
            </p:cNvPr>
            <p:cNvGrpSpPr/>
            <p:nvPr/>
          </p:nvGrpSpPr>
          <p:grpSpPr>
            <a:xfrm>
              <a:off x="5695670" y="4290556"/>
              <a:ext cx="2011035" cy="1328109"/>
              <a:chOff x="5489975" y="4314404"/>
              <a:chExt cx="2011035" cy="1328109"/>
            </a:xfrm>
          </p:grpSpPr>
          <p:sp>
            <p:nvSpPr>
              <p:cNvPr id="59" name="Freeform 278">
                <a:extLst>
                  <a:ext uri="{FF2B5EF4-FFF2-40B4-BE49-F238E27FC236}">
                    <a16:creationId xmlns:a16="http://schemas.microsoft.com/office/drawing/2014/main" id="{26D2BF4B-CFAF-174A-A732-64F67C533FD6}"/>
                  </a:ext>
                </a:extLst>
              </p:cNvPr>
              <p:cNvSpPr/>
              <p:nvPr/>
            </p:nvSpPr>
            <p:spPr>
              <a:xfrm>
                <a:off x="6504705" y="4895622"/>
                <a:ext cx="347980" cy="530860"/>
              </a:xfrm>
              <a:custGeom>
                <a:avLst/>
                <a:gdLst>
                  <a:gd name="connsiteX0" fmla="*/ 0 w 347980"/>
                  <a:gd name="connsiteY0" fmla="*/ 530860 h 530860"/>
                  <a:gd name="connsiteX1" fmla="*/ 317500 w 347980"/>
                  <a:gd name="connsiteY1" fmla="*/ 477520 h 530860"/>
                  <a:gd name="connsiteX2" fmla="*/ 347980 w 347980"/>
                  <a:gd name="connsiteY2" fmla="*/ 335280 h 530860"/>
                  <a:gd name="connsiteX3" fmla="*/ 279400 w 347980"/>
                  <a:gd name="connsiteY3" fmla="*/ 0 h 53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980" h="530860">
                    <a:moveTo>
                      <a:pt x="0" y="530860"/>
                    </a:moveTo>
                    <a:lnTo>
                      <a:pt x="317500" y="477520"/>
                    </a:lnTo>
                    <a:lnTo>
                      <a:pt x="347980" y="335280"/>
                    </a:lnTo>
                    <a:lnTo>
                      <a:pt x="279400" y="0"/>
                    </a:lnTo>
                  </a:path>
                </a:pathLst>
              </a:custGeom>
              <a:noFill/>
              <a:ln w="28575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279">
                <a:extLst>
                  <a:ext uri="{FF2B5EF4-FFF2-40B4-BE49-F238E27FC236}">
                    <a16:creationId xmlns:a16="http://schemas.microsoft.com/office/drawing/2014/main" id="{7693BE0B-493C-DC4E-892E-24890E5F5A36}"/>
                  </a:ext>
                </a:extLst>
              </p:cNvPr>
              <p:cNvSpPr/>
              <p:nvPr/>
            </p:nvSpPr>
            <p:spPr>
              <a:xfrm>
                <a:off x="6822204" y="5269638"/>
                <a:ext cx="422275" cy="337185"/>
              </a:xfrm>
              <a:custGeom>
                <a:avLst/>
                <a:gdLst>
                  <a:gd name="connsiteX0" fmla="*/ 68580 w 434340"/>
                  <a:gd name="connsiteY0" fmla="*/ 477520 h 477520"/>
                  <a:gd name="connsiteX1" fmla="*/ 0 w 434340"/>
                  <a:gd name="connsiteY1" fmla="*/ 243840 h 477520"/>
                  <a:gd name="connsiteX2" fmla="*/ 345440 w 434340"/>
                  <a:gd name="connsiteY2" fmla="*/ 134620 h 477520"/>
                  <a:gd name="connsiteX3" fmla="*/ 434340 w 434340"/>
                  <a:gd name="connsiteY3" fmla="*/ 71120 h 477520"/>
                  <a:gd name="connsiteX4" fmla="*/ 325120 w 434340"/>
                  <a:gd name="connsiteY4" fmla="*/ 0 h 477520"/>
                  <a:gd name="connsiteX0" fmla="*/ 68580 w 424815"/>
                  <a:gd name="connsiteY0" fmla="*/ 477520 h 477520"/>
                  <a:gd name="connsiteX1" fmla="*/ 0 w 424815"/>
                  <a:gd name="connsiteY1" fmla="*/ 243840 h 477520"/>
                  <a:gd name="connsiteX2" fmla="*/ 345440 w 424815"/>
                  <a:gd name="connsiteY2" fmla="*/ 134620 h 477520"/>
                  <a:gd name="connsiteX3" fmla="*/ 424815 w 424815"/>
                  <a:gd name="connsiteY3" fmla="*/ 168275 h 477520"/>
                  <a:gd name="connsiteX4" fmla="*/ 325120 w 424815"/>
                  <a:gd name="connsiteY4" fmla="*/ 0 h 477520"/>
                  <a:gd name="connsiteX0" fmla="*/ 68580 w 424815"/>
                  <a:gd name="connsiteY0" fmla="*/ 464185 h 464185"/>
                  <a:gd name="connsiteX1" fmla="*/ 0 w 424815"/>
                  <a:gd name="connsiteY1" fmla="*/ 230505 h 464185"/>
                  <a:gd name="connsiteX2" fmla="*/ 345440 w 424815"/>
                  <a:gd name="connsiteY2" fmla="*/ 121285 h 464185"/>
                  <a:gd name="connsiteX3" fmla="*/ 424815 w 424815"/>
                  <a:gd name="connsiteY3" fmla="*/ 154940 h 464185"/>
                  <a:gd name="connsiteX4" fmla="*/ 330835 w 424815"/>
                  <a:gd name="connsiteY4" fmla="*/ 0 h 464185"/>
                  <a:gd name="connsiteX0" fmla="*/ 68580 w 433300"/>
                  <a:gd name="connsiteY0" fmla="*/ 464185 h 464185"/>
                  <a:gd name="connsiteX1" fmla="*/ 0 w 433300"/>
                  <a:gd name="connsiteY1" fmla="*/ 230505 h 464185"/>
                  <a:gd name="connsiteX2" fmla="*/ 345440 w 433300"/>
                  <a:gd name="connsiteY2" fmla="*/ 121285 h 464185"/>
                  <a:gd name="connsiteX3" fmla="*/ 424815 w 433300"/>
                  <a:gd name="connsiteY3" fmla="*/ 154940 h 464185"/>
                  <a:gd name="connsiteX4" fmla="*/ 429896 w 433300"/>
                  <a:gd name="connsiteY4" fmla="*/ 50800 h 464185"/>
                  <a:gd name="connsiteX5" fmla="*/ 330835 w 433300"/>
                  <a:gd name="connsiteY5" fmla="*/ 0 h 464185"/>
                  <a:gd name="connsiteX0" fmla="*/ 68580 w 433300"/>
                  <a:gd name="connsiteY0" fmla="*/ 413385 h 413385"/>
                  <a:gd name="connsiteX1" fmla="*/ 0 w 433300"/>
                  <a:gd name="connsiteY1" fmla="*/ 179705 h 413385"/>
                  <a:gd name="connsiteX2" fmla="*/ 345440 w 433300"/>
                  <a:gd name="connsiteY2" fmla="*/ 70485 h 413385"/>
                  <a:gd name="connsiteX3" fmla="*/ 424815 w 433300"/>
                  <a:gd name="connsiteY3" fmla="*/ 104140 h 413385"/>
                  <a:gd name="connsiteX4" fmla="*/ 429896 w 433300"/>
                  <a:gd name="connsiteY4" fmla="*/ 0 h 413385"/>
                  <a:gd name="connsiteX5" fmla="*/ 336550 w 433300"/>
                  <a:gd name="connsiteY5" fmla="*/ 61595 h 413385"/>
                  <a:gd name="connsiteX0" fmla="*/ 68580 w 432870"/>
                  <a:gd name="connsiteY0" fmla="*/ 413385 h 413385"/>
                  <a:gd name="connsiteX1" fmla="*/ 0 w 432870"/>
                  <a:gd name="connsiteY1" fmla="*/ 179705 h 413385"/>
                  <a:gd name="connsiteX2" fmla="*/ 345440 w 432870"/>
                  <a:gd name="connsiteY2" fmla="*/ 70485 h 413385"/>
                  <a:gd name="connsiteX3" fmla="*/ 419100 w 432870"/>
                  <a:gd name="connsiteY3" fmla="*/ 106045 h 413385"/>
                  <a:gd name="connsiteX4" fmla="*/ 429896 w 432870"/>
                  <a:gd name="connsiteY4" fmla="*/ 0 h 413385"/>
                  <a:gd name="connsiteX5" fmla="*/ 336550 w 432870"/>
                  <a:gd name="connsiteY5" fmla="*/ 61595 h 413385"/>
                  <a:gd name="connsiteX0" fmla="*/ 68580 w 429896"/>
                  <a:gd name="connsiteY0" fmla="*/ 413385 h 413385"/>
                  <a:gd name="connsiteX1" fmla="*/ 0 w 429896"/>
                  <a:gd name="connsiteY1" fmla="*/ 179705 h 413385"/>
                  <a:gd name="connsiteX2" fmla="*/ 345440 w 429896"/>
                  <a:gd name="connsiteY2" fmla="*/ 70485 h 413385"/>
                  <a:gd name="connsiteX3" fmla="*/ 429896 w 429896"/>
                  <a:gd name="connsiteY3" fmla="*/ 0 h 413385"/>
                  <a:gd name="connsiteX4" fmla="*/ 336550 w 429896"/>
                  <a:gd name="connsiteY4" fmla="*/ 61595 h 413385"/>
                  <a:gd name="connsiteX0" fmla="*/ 68580 w 429896"/>
                  <a:gd name="connsiteY0" fmla="*/ 413385 h 413385"/>
                  <a:gd name="connsiteX1" fmla="*/ 0 w 429896"/>
                  <a:gd name="connsiteY1" fmla="*/ 179705 h 413385"/>
                  <a:gd name="connsiteX2" fmla="*/ 345440 w 429896"/>
                  <a:gd name="connsiteY2" fmla="*/ 70485 h 413385"/>
                  <a:gd name="connsiteX3" fmla="*/ 429896 w 429896"/>
                  <a:gd name="connsiteY3" fmla="*/ 0 h 413385"/>
                  <a:gd name="connsiteX4" fmla="*/ 422275 w 429896"/>
                  <a:gd name="connsiteY4" fmla="*/ 101600 h 413385"/>
                  <a:gd name="connsiteX0" fmla="*/ 68580 w 422275"/>
                  <a:gd name="connsiteY0" fmla="*/ 342900 h 342900"/>
                  <a:gd name="connsiteX1" fmla="*/ 0 w 422275"/>
                  <a:gd name="connsiteY1" fmla="*/ 109220 h 342900"/>
                  <a:gd name="connsiteX2" fmla="*/ 345440 w 422275"/>
                  <a:gd name="connsiteY2" fmla="*/ 0 h 342900"/>
                  <a:gd name="connsiteX3" fmla="*/ 416561 w 422275"/>
                  <a:gd name="connsiteY3" fmla="*/ 5715 h 342900"/>
                  <a:gd name="connsiteX4" fmla="*/ 422275 w 422275"/>
                  <a:gd name="connsiteY4" fmla="*/ 31115 h 342900"/>
                  <a:gd name="connsiteX0" fmla="*/ 68580 w 422275"/>
                  <a:gd name="connsiteY0" fmla="*/ 337185 h 337185"/>
                  <a:gd name="connsiteX1" fmla="*/ 0 w 422275"/>
                  <a:gd name="connsiteY1" fmla="*/ 103505 h 337185"/>
                  <a:gd name="connsiteX2" fmla="*/ 332105 w 422275"/>
                  <a:gd name="connsiteY2" fmla="*/ 0 h 337185"/>
                  <a:gd name="connsiteX3" fmla="*/ 416561 w 422275"/>
                  <a:gd name="connsiteY3" fmla="*/ 0 h 337185"/>
                  <a:gd name="connsiteX4" fmla="*/ 422275 w 422275"/>
                  <a:gd name="connsiteY4" fmla="*/ 25400 h 337185"/>
                  <a:gd name="connsiteX0" fmla="*/ 68580 w 422275"/>
                  <a:gd name="connsiteY0" fmla="*/ 337185 h 337185"/>
                  <a:gd name="connsiteX1" fmla="*/ 0 w 422275"/>
                  <a:gd name="connsiteY1" fmla="*/ 103505 h 337185"/>
                  <a:gd name="connsiteX2" fmla="*/ 332105 w 422275"/>
                  <a:gd name="connsiteY2" fmla="*/ 0 h 337185"/>
                  <a:gd name="connsiteX3" fmla="*/ 387986 w 422275"/>
                  <a:gd name="connsiteY3" fmla="*/ 9525 h 337185"/>
                  <a:gd name="connsiteX4" fmla="*/ 422275 w 422275"/>
                  <a:gd name="connsiteY4" fmla="*/ 25400 h 337185"/>
                  <a:gd name="connsiteX0" fmla="*/ 68580 w 422275"/>
                  <a:gd name="connsiteY0" fmla="*/ 337185 h 337185"/>
                  <a:gd name="connsiteX1" fmla="*/ 0 w 422275"/>
                  <a:gd name="connsiteY1" fmla="*/ 103505 h 337185"/>
                  <a:gd name="connsiteX2" fmla="*/ 332105 w 422275"/>
                  <a:gd name="connsiteY2" fmla="*/ 0 h 337185"/>
                  <a:gd name="connsiteX3" fmla="*/ 422275 w 422275"/>
                  <a:gd name="connsiteY3" fmla="*/ 2540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275" h="337185">
                    <a:moveTo>
                      <a:pt x="68580" y="337185"/>
                    </a:moveTo>
                    <a:lnTo>
                      <a:pt x="0" y="103505"/>
                    </a:lnTo>
                    <a:lnTo>
                      <a:pt x="332105" y="0"/>
                    </a:lnTo>
                    <a:lnTo>
                      <a:pt x="422275" y="25400"/>
                    </a:lnTo>
                  </a:path>
                </a:pathLst>
              </a:custGeom>
              <a:noFill/>
              <a:ln w="28575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280">
                <a:extLst>
                  <a:ext uri="{FF2B5EF4-FFF2-40B4-BE49-F238E27FC236}">
                    <a16:creationId xmlns:a16="http://schemas.microsoft.com/office/drawing/2014/main" id="{9A9172B5-908E-624F-828E-84302DECD865}"/>
                  </a:ext>
                </a:extLst>
              </p:cNvPr>
              <p:cNvSpPr/>
              <p:nvPr/>
            </p:nvSpPr>
            <p:spPr>
              <a:xfrm>
                <a:off x="7040645" y="4941341"/>
                <a:ext cx="214630" cy="244475"/>
              </a:xfrm>
              <a:custGeom>
                <a:avLst/>
                <a:gdLst>
                  <a:gd name="connsiteX0" fmla="*/ 210820 w 210820"/>
                  <a:gd name="connsiteY0" fmla="*/ 563880 h 563880"/>
                  <a:gd name="connsiteX1" fmla="*/ 119380 w 210820"/>
                  <a:gd name="connsiteY1" fmla="*/ 525780 h 563880"/>
                  <a:gd name="connsiteX2" fmla="*/ 109220 w 210820"/>
                  <a:gd name="connsiteY2" fmla="*/ 388620 h 563880"/>
                  <a:gd name="connsiteX3" fmla="*/ 0 w 210820"/>
                  <a:gd name="connsiteY3" fmla="*/ 210820 h 563880"/>
                  <a:gd name="connsiteX4" fmla="*/ 10160 w 210820"/>
                  <a:gd name="connsiteY4" fmla="*/ 0 h 563880"/>
                  <a:gd name="connsiteX0" fmla="*/ 214630 w 214630"/>
                  <a:gd name="connsiteY0" fmla="*/ 455295 h 525780"/>
                  <a:gd name="connsiteX1" fmla="*/ 119380 w 214630"/>
                  <a:gd name="connsiteY1" fmla="*/ 525780 h 525780"/>
                  <a:gd name="connsiteX2" fmla="*/ 109220 w 214630"/>
                  <a:gd name="connsiteY2" fmla="*/ 388620 h 525780"/>
                  <a:gd name="connsiteX3" fmla="*/ 0 w 214630"/>
                  <a:gd name="connsiteY3" fmla="*/ 210820 h 525780"/>
                  <a:gd name="connsiteX4" fmla="*/ 10160 w 214630"/>
                  <a:gd name="connsiteY4" fmla="*/ 0 h 525780"/>
                  <a:gd name="connsiteX0" fmla="*/ 214630 w 214630"/>
                  <a:gd name="connsiteY0" fmla="*/ 455295 h 455295"/>
                  <a:gd name="connsiteX1" fmla="*/ 109220 w 214630"/>
                  <a:gd name="connsiteY1" fmla="*/ 388620 h 455295"/>
                  <a:gd name="connsiteX2" fmla="*/ 0 w 214630"/>
                  <a:gd name="connsiteY2" fmla="*/ 210820 h 455295"/>
                  <a:gd name="connsiteX3" fmla="*/ 10160 w 214630"/>
                  <a:gd name="connsiteY3" fmla="*/ 0 h 455295"/>
                  <a:gd name="connsiteX0" fmla="*/ 214630 w 214630"/>
                  <a:gd name="connsiteY0" fmla="*/ 244475 h 244475"/>
                  <a:gd name="connsiteX1" fmla="*/ 109220 w 214630"/>
                  <a:gd name="connsiteY1" fmla="*/ 177800 h 244475"/>
                  <a:gd name="connsiteX2" fmla="*/ 0 w 214630"/>
                  <a:gd name="connsiteY2" fmla="*/ 0 h 24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630" h="244475">
                    <a:moveTo>
                      <a:pt x="214630" y="244475"/>
                    </a:moveTo>
                    <a:lnTo>
                      <a:pt x="109220" y="17780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1">
                <a:extLst>
                  <a:ext uri="{FF2B5EF4-FFF2-40B4-BE49-F238E27FC236}">
                    <a16:creationId xmlns:a16="http://schemas.microsoft.com/office/drawing/2014/main" id="{EBF3F54A-83F4-A544-80F1-2D37DC912793}"/>
                  </a:ext>
                </a:extLst>
              </p:cNvPr>
              <p:cNvSpPr/>
              <p:nvPr/>
            </p:nvSpPr>
            <p:spPr>
              <a:xfrm>
                <a:off x="6767956" y="4900702"/>
                <a:ext cx="275229" cy="45719"/>
              </a:xfrm>
              <a:custGeom>
                <a:avLst/>
                <a:gdLst>
                  <a:gd name="connsiteX0" fmla="*/ 0 w 256540"/>
                  <a:gd name="connsiteY0" fmla="*/ 0 h 50800"/>
                  <a:gd name="connsiteX1" fmla="*/ 256540 w 256540"/>
                  <a:gd name="connsiteY1" fmla="*/ 5080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6540" h="50800">
                    <a:moveTo>
                      <a:pt x="0" y="0"/>
                    </a:moveTo>
                    <a:lnTo>
                      <a:pt x="256540" y="50800"/>
                    </a:lnTo>
                  </a:path>
                </a:pathLst>
              </a:custGeom>
              <a:noFill/>
              <a:ln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282">
                <a:extLst>
                  <a:ext uri="{FF2B5EF4-FFF2-40B4-BE49-F238E27FC236}">
                    <a16:creationId xmlns:a16="http://schemas.microsoft.com/office/drawing/2014/main" id="{F34A14C6-29EB-4C41-A3B1-238C90879600}"/>
                  </a:ext>
                </a:extLst>
              </p:cNvPr>
              <p:cNvSpPr/>
              <p:nvPr/>
            </p:nvSpPr>
            <p:spPr bwMode="ltGray">
              <a:xfrm>
                <a:off x="7220462" y="5273712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283">
                <a:extLst>
                  <a:ext uri="{FF2B5EF4-FFF2-40B4-BE49-F238E27FC236}">
                    <a16:creationId xmlns:a16="http://schemas.microsoft.com/office/drawing/2014/main" id="{BFEA8F07-41ED-0143-B521-89585D4BB345}"/>
                  </a:ext>
                </a:extLst>
              </p:cNvPr>
              <p:cNvSpPr/>
              <p:nvPr/>
            </p:nvSpPr>
            <p:spPr bwMode="ltGray">
              <a:xfrm>
                <a:off x="6468503" y="5403800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284">
                <a:extLst>
                  <a:ext uri="{FF2B5EF4-FFF2-40B4-BE49-F238E27FC236}">
                    <a16:creationId xmlns:a16="http://schemas.microsoft.com/office/drawing/2014/main" id="{A04D56ED-FDA1-E643-BF7F-CB6C484700FC}"/>
                  </a:ext>
                </a:extLst>
              </p:cNvPr>
              <p:cNvSpPr/>
              <p:nvPr/>
            </p:nvSpPr>
            <p:spPr bwMode="ltGray">
              <a:xfrm>
                <a:off x="6861152" y="559679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285">
                <a:extLst>
                  <a:ext uri="{FF2B5EF4-FFF2-40B4-BE49-F238E27FC236}">
                    <a16:creationId xmlns:a16="http://schemas.microsoft.com/office/drawing/2014/main" id="{4B5AC9A7-3A14-E64D-B014-B7E491AE7C78}"/>
                  </a:ext>
                </a:extLst>
              </p:cNvPr>
              <p:cNvSpPr/>
              <p:nvPr/>
            </p:nvSpPr>
            <p:spPr bwMode="ltGray">
              <a:xfrm>
                <a:off x="6793067" y="534661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86">
                <a:extLst>
                  <a:ext uri="{FF2B5EF4-FFF2-40B4-BE49-F238E27FC236}">
                    <a16:creationId xmlns:a16="http://schemas.microsoft.com/office/drawing/2014/main" id="{930D401A-7CAE-024D-A003-79403F0DFF51}"/>
                  </a:ext>
                </a:extLst>
              </p:cNvPr>
              <p:cNvSpPr/>
              <p:nvPr/>
            </p:nvSpPr>
            <p:spPr>
              <a:xfrm>
                <a:off x="7038740" y="4322852"/>
                <a:ext cx="451485" cy="417195"/>
              </a:xfrm>
              <a:custGeom>
                <a:avLst/>
                <a:gdLst>
                  <a:gd name="connsiteX0" fmla="*/ 0 w 451485"/>
                  <a:gd name="connsiteY0" fmla="*/ 417195 h 417195"/>
                  <a:gd name="connsiteX1" fmla="*/ 114300 w 451485"/>
                  <a:gd name="connsiteY1" fmla="*/ 339090 h 417195"/>
                  <a:gd name="connsiteX2" fmla="*/ 243840 w 451485"/>
                  <a:gd name="connsiteY2" fmla="*/ 259080 h 417195"/>
                  <a:gd name="connsiteX3" fmla="*/ 234315 w 451485"/>
                  <a:gd name="connsiteY3" fmla="*/ 388620 h 417195"/>
                  <a:gd name="connsiteX4" fmla="*/ 335280 w 451485"/>
                  <a:gd name="connsiteY4" fmla="*/ 158115 h 417195"/>
                  <a:gd name="connsiteX5" fmla="*/ 354330 w 451485"/>
                  <a:gd name="connsiteY5" fmla="*/ 57150 h 417195"/>
                  <a:gd name="connsiteX6" fmla="*/ 451485 w 451485"/>
                  <a:gd name="connsiteY6" fmla="*/ 0 h 41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485" h="417195">
                    <a:moveTo>
                      <a:pt x="0" y="417195"/>
                    </a:moveTo>
                    <a:lnTo>
                      <a:pt x="114300" y="339090"/>
                    </a:lnTo>
                    <a:lnTo>
                      <a:pt x="243840" y="259080"/>
                    </a:lnTo>
                    <a:lnTo>
                      <a:pt x="234315" y="388620"/>
                    </a:lnTo>
                    <a:lnTo>
                      <a:pt x="335280" y="158115"/>
                    </a:lnTo>
                    <a:lnTo>
                      <a:pt x="354330" y="57150"/>
                    </a:lnTo>
                    <a:lnTo>
                      <a:pt x="451485" y="0"/>
                    </a:lnTo>
                  </a:path>
                </a:pathLst>
              </a:custGeom>
              <a:noFill/>
              <a:ln w="28575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287">
                <a:extLst>
                  <a:ext uri="{FF2B5EF4-FFF2-40B4-BE49-F238E27FC236}">
                    <a16:creationId xmlns:a16="http://schemas.microsoft.com/office/drawing/2014/main" id="{6AD3EB35-6ACB-8E4A-802D-CEB3EB82E034}"/>
                  </a:ext>
                </a:extLst>
              </p:cNvPr>
              <p:cNvSpPr/>
              <p:nvPr/>
            </p:nvSpPr>
            <p:spPr bwMode="ltGray">
              <a:xfrm>
                <a:off x="7254548" y="4560793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288">
                <a:extLst>
                  <a:ext uri="{FF2B5EF4-FFF2-40B4-BE49-F238E27FC236}">
                    <a16:creationId xmlns:a16="http://schemas.microsoft.com/office/drawing/2014/main" id="{FF72FB37-22B0-FD40-8125-F2DFFFF3C922}"/>
                  </a:ext>
                </a:extLst>
              </p:cNvPr>
              <p:cNvSpPr/>
              <p:nvPr/>
            </p:nvSpPr>
            <p:spPr bwMode="ltGray">
              <a:xfrm>
                <a:off x="7351201" y="445260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89">
                <a:extLst>
                  <a:ext uri="{FF2B5EF4-FFF2-40B4-BE49-F238E27FC236}">
                    <a16:creationId xmlns:a16="http://schemas.microsoft.com/office/drawing/2014/main" id="{C0929CB5-1A35-3340-A48C-5EC7FADC87F2}"/>
                  </a:ext>
                </a:extLst>
              </p:cNvPr>
              <p:cNvSpPr/>
              <p:nvPr/>
            </p:nvSpPr>
            <p:spPr>
              <a:xfrm>
                <a:off x="7154945" y="5153432"/>
                <a:ext cx="93345" cy="116205"/>
              </a:xfrm>
              <a:custGeom>
                <a:avLst/>
                <a:gdLst>
                  <a:gd name="connsiteX0" fmla="*/ 0 w 93345"/>
                  <a:gd name="connsiteY0" fmla="*/ 0 h 116205"/>
                  <a:gd name="connsiteX1" fmla="*/ 1905 w 93345"/>
                  <a:gd name="connsiteY1" fmla="*/ 116205 h 116205"/>
                  <a:gd name="connsiteX2" fmla="*/ 93345 w 93345"/>
                  <a:gd name="connsiteY2" fmla="*/ 43815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345" h="116205">
                    <a:moveTo>
                      <a:pt x="0" y="0"/>
                    </a:moveTo>
                    <a:lnTo>
                      <a:pt x="1905" y="116205"/>
                    </a:lnTo>
                    <a:lnTo>
                      <a:pt x="93345" y="43815"/>
                    </a:lnTo>
                  </a:path>
                </a:pathLst>
              </a:custGeom>
              <a:noFill/>
              <a:ln w="28575"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290">
                <a:extLst>
                  <a:ext uri="{FF2B5EF4-FFF2-40B4-BE49-F238E27FC236}">
                    <a16:creationId xmlns:a16="http://schemas.microsoft.com/office/drawing/2014/main" id="{598F8FB4-0065-4D45-BDC5-EEB214C81160}"/>
                  </a:ext>
                </a:extLst>
              </p:cNvPr>
              <p:cNvSpPr/>
              <p:nvPr/>
            </p:nvSpPr>
            <p:spPr bwMode="ltGray">
              <a:xfrm>
                <a:off x="7224781" y="5169001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291">
                <a:extLst>
                  <a:ext uri="{FF2B5EF4-FFF2-40B4-BE49-F238E27FC236}">
                    <a16:creationId xmlns:a16="http://schemas.microsoft.com/office/drawing/2014/main" id="{D0F37542-9DD7-6B44-83E5-7CD3608569C8}"/>
                  </a:ext>
                </a:extLst>
              </p:cNvPr>
              <p:cNvSpPr/>
              <p:nvPr/>
            </p:nvSpPr>
            <p:spPr bwMode="ltGray">
              <a:xfrm>
                <a:off x="7134857" y="5243669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292">
                <a:extLst>
                  <a:ext uri="{FF2B5EF4-FFF2-40B4-BE49-F238E27FC236}">
                    <a16:creationId xmlns:a16="http://schemas.microsoft.com/office/drawing/2014/main" id="{921C4E1D-F4D3-364D-ACBA-CC5E0EFF1B5F}"/>
                  </a:ext>
                </a:extLst>
              </p:cNvPr>
              <p:cNvSpPr/>
              <p:nvPr/>
            </p:nvSpPr>
            <p:spPr bwMode="ltGray">
              <a:xfrm>
                <a:off x="7134857" y="5124272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806660-9A61-4449-9D69-2942ADF5E989}"/>
                  </a:ext>
                </a:extLst>
              </p:cNvPr>
              <p:cNvSpPr txBox="1"/>
              <p:nvPr/>
            </p:nvSpPr>
            <p:spPr>
              <a:xfrm>
                <a:off x="7207983" y="5075179"/>
                <a:ext cx="286209" cy="85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indent="-337659">
                  <a:spcAft>
                    <a:spcPts val="1108"/>
                  </a:spcAft>
                </a:pPr>
                <a:r>
                  <a:rPr lang="ru-RU" sz="400" dirty="0">
                    <a:latin typeface="Arial" panose="020B0604020202020204" pitchFamily="34" charset="0"/>
                    <a:cs typeface="Arial" panose="020B0604020202020204" pitchFamily="34" charset="0"/>
                  </a:rPr>
                  <a:t>Шанхай</a:t>
                </a:r>
              </a:p>
            </p:txBody>
          </p:sp>
          <p:sp>
            <p:nvSpPr>
              <p:cNvPr id="75" name="Freeform 294">
                <a:extLst>
                  <a:ext uri="{FF2B5EF4-FFF2-40B4-BE49-F238E27FC236}">
                    <a16:creationId xmlns:a16="http://schemas.microsoft.com/office/drawing/2014/main" id="{B5BD6DFA-3207-4242-9D79-B8C7E3C305C7}"/>
                  </a:ext>
                </a:extLst>
              </p:cNvPr>
              <p:cNvSpPr/>
              <p:nvPr/>
            </p:nvSpPr>
            <p:spPr>
              <a:xfrm>
                <a:off x="5489975" y="4530021"/>
                <a:ext cx="1474470" cy="401161"/>
              </a:xfrm>
              <a:custGeom>
                <a:avLst/>
                <a:gdLst>
                  <a:gd name="connsiteX0" fmla="*/ 0 w 1264920"/>
                  <a:gd name="connsiteY0" fmla="*/ 0 h 436880"/>
                  <a:gd name="connsiteX1" fmla="*/ 233680 w 1264920"/>
                  <a:gd name="connsiteY1" fmla="*/ 149860 h 436880"/>
                  <a:gd name="connsiteX2" fmla="*/ 490220 w 1264920"/>
                  <a:gd name="connsiteY2" fmla="*/ 243840 h 436880"/>
                  <a:gd name="connsiteX3" fmla="*/ 566420 w 1264920"/>
                  <a:gd name="connsiteY3" fmla="*/ 370840 h 436880"/>
                  <a:gd name="connsiteX4" fmla="*/ 833120 w 1264920"/>
                  <a:gd name="connsiteY4" fmla="*/ 436880 h 436880"/>
                  <a:gd name="connsiteX5" fmla="*/ 1087120 w 1264920"/>
                  <a:gd name="connsiteY5" fmla="*/ 406400 h 436880"/>
                  <a:gd name="connsiteX6" fmla="*/ 1264920 w 1264920"/>
                  <a:gd name="connsiteY6" fmla="*/ 180340 h 436880"/>
                  <a:gd name="connsiteX0" fmla="*/ 0 w 1474470"/>
                  <a:gd name="connsiteY0" fmla="*/ 0 h 401161"/>
                  <a:gd name="connsiteX1" fmla="*/ 443230 w 1474470"/>
                  <a:gd name="connsiteY1" fmla="*/ 114141 h 401161"/>
                  <a:gd name="connsiteX2" fmla="*/ 699770 w 1474470"/>
                  <a:gd name="connsiteY2" fmla="*/ 208121 h 401161"/>
                  <a:gd name="connsiteX3" fmla="*/ 775970 w 1474470"/>
                  <a:gd name="connsiteY3" fmla="*/ 335121 h 401161"/>
                  <a:gd name="connsiteX4" fmla="*/ 1042670 w 1474470"/>
                  <a:gd name="connsiteY4" fmla="*/ 401161 h 401161"/>
                  <a:gd name="connsiteX5" fmla="*/ 1296670 w 1474470"/>
                  <a:gd name="connsiteY5" fmla="*/ 370681 h 401161"/>
                  <a:gd name="connsiteX6" fmla="*/ 1474470 w 1474470"/>
                  <a:gd name="connsiteY6" fmla="*/ 144621 h 40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470" h="401161">
                    <a:moveTo>
                      <a:pt x="0" y="0"/>
                    </a:moveTo>
                    <a:lnTo>
                      <a:pt x="443230" y="114141"/>
                    </a:lnTo>
                    <a:lnTo>
                      <a:pt x="699770" y="208121"/>
                    </a:lnTo>
                    <a:lnTo>
                      <a:pt x="775970" y="335121"/>
                    </a:lnTo>
                    <a:lnTo>
                      <a:pt x="1042670" y="401161"/>
                    </a:lnTo>
                    <a:lnTo>
                      <a:pt x="1296670" y="370681"/>
                    </a:lnTo>
                    <a:lnTo>
                      <a:pt x="1474470" y="144621"/>
                    </a:lnTo>
                  </a:path>
                </a:pathLst>
              </a:custGeom>
              <a:noFill/>
              <a:ln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295">
                <a:extLst>
                  <a:ext uri="{FF2B5EF4-FFF2-40B4-BE49-F238E27FC236}">
                    <a16:creationId xmlns:a16="http://schemas.microsoft.com/office/drawing/2014/main" id="{DF7BC7CE-282C-1B48-85DD-BC6DA7085582}"/>
                  </a:ext>
                </a:extLst>
              </p:cNvPr>
              <p:cNvSpPr/>
              <p:nvPr/>
            </p:nvSpPr>
            <p:spPr bwMode="ltGray">
              <a:xfrm>
                <a:off x="5907624" y="4614919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296">
                <a:extLst>
                  <a:ext uri="{FF2B5EF4-FFF2-40B4-BE49-F238E27FC236}">
                    <a16:creationId xmlns:a16="http://schemas.microsoft.com/office/drawing/2014/main" id="{BA9E63F4-5BF4-E641-8537-95161FCF89D6}"/>
                  </a:ext>
                </a:extLst>
              </p:cNvPr>
              <p:cNvSpPr/>
              <p:nvPr/>
            </p:nvSpPr>
            <p:spPr bwMode="ltGray">
              <a:xfrm>
                <a:off x="6164690" y="4719716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297">
                <a:extLst>
                  <a:ext uri="{FF2B5EF4-FFF2-40B4-BE49-F238E27FC236}">
                    <a16:creationId xmlns:a16="http://schemas.microsoft.com/office/drawing/2014/main" id="{7F7BA0D9-FCF2-694F-BE8D-9E5D862D9B15}"/>
                  </a:ext>
                </a:extLst>
              </p:cNvPr>
              <p:cNvSpPr/>
              <p:nvPr/>
            </p:nvSpPr>
            <p:spPr bwMode="ltGray">
              <a:xfrm>
                <a:off x="6756848" y="488466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298">
                <a:extLst>
                  <a:ext uri="{FF2B5EF4-FFF2-40B4-BE49-F238E27FC236}">
                    <a16:creationId xmlns:a16="http://schemas.microsoft.com/office/drawing/2014/main" id="{356CA8C1-1502-3F44-AFDC-0B0A6426036A}"/>
                  </a:ext>
                </a:extLst>
              </p:cNvPr>
              <p:cNvSpPr/>
              <p:nvPr/>
            </p:nvSpPr>
            <p:spPr bwMode="ltGray">
              <a:xfrm>
                <a:off x="7118301" y="464743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Oval 299">
                <a:extLst>
                  <a:ext uri="{FF2B5EF4-FFF2-40B4-BE49-F238E27FC236}">
                    <a16:creationId xmlns:a16="http://schemas.microsoft.com/office/drawing/2014/main" id="{71EBF6A1-C007-224E-89EB-686DD2055D78}"/>
                  </a:ext>
                </a:extLst>
              </p:cNvPr>
              <p:cNvSpPr/>
              <p:nvPr/>
            </p:nvSpPr>
            <p:spPr bwMode="ltGray">
              <a:xfrm>
                <a:off x="7260670" y="4694115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00">
                <a:extLst>
                  <a:ext uri="{FF2B5EF4-FFF2-40B4-BE49-F238E27FC236}">
                    <a16:creationId xmlns:a16="http://schemas.microsoft.com/office/drawing/2014/main" id="{94C26B42-1B64-D74F-9765-AB025E6BB635}"/>
                  </a:ext>
                </a:extLst>
              </p:cNvPr>
              <p:cNvSpPr/>
              <p:nvPr/>
            </p:nvSpPr>
            <p:spPr>
              <a:xfrm>
                <a:off x="6966350" y="4669562"/>
                <a:ext cx="87630" cy="68580"/>
              </a:xfrm>
              <a:custGeom>
                <a:avLst/>
                <a:gdLst>
                  <a:gd name="connsiteX0" fmla="*/ 87630 w 87630"/>
                  <a:gd name="connsiteY0" fmla="*/ 68580 h 68580"/>
                  <a:gd name="connsiteX1" fmla="*/ 0 w 87630"/>
                  <a:gd name="connsiteY1" fmla="*/ 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630" h="68580">
                    <a:moveTo>
                      <a:pt x="87630" y="6858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7EA707A-1747-9A40-B612-6E5A06B4CC30}"/>
                  </a:ext>
                </a:extLst>
              </p:cNvPr>
              <p:cNvSpPr txBox="1"/>
              <p:nvPr/>
            </p:nvSpPr>
            <p:spPr>
              <a:xfrm>
                <a:off x="6686438" y="4630460"/>
                <a:ext cx="262092" cy="45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indent="-337659">
                  <a:spcAft>
                    <a:spcPts val="1108"/>
                  </a:spcAft>
                </a:pPr>
                <a:r>
                  <a:rPr lang="ru-RU" sz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Пекин</a:t>
                </a:r>
              </a:p>
            </p:txBody>
          </p:sp>
          <p:sp>
            <p:nvSpPr>
              <p:cNvPr id="83" name="Freeform 302">
                <a:extLst>
                  <a:ext uri="{FF2B5EF4-FFF2-40B4-BE49-F238E27FC236}">
                    <a16:creationId xmlns:a16="http://schemas.microsoft.com/office/drawing/2014/main" id="{170B7837-0921-D74A-8015-A3902A5F0D9E}"/>
                  </a:ext>
                </a:extLst>
              </p:cNvPr>
              <p:cNvSpPr/>
              <p:nvPr/>
            </p:nvSpPr>
            <p:spPr>
              <a:xfrm>
                <a:off x="7038740" y="4734332"/>
                <a:ext cx="5715" cy="207645"/>
              </a:xfrm>
              <a:custGeom>
                <a:avLst/>
                <a:gdLst>
                  <a:gd name="connsiteX0" fmla="*/ 0 w 5715"/>
                  <a:gd name="connsiteY0" fmla="*/ 207645 h 207645"/>
                  <a:gd name="connsiteX1" fmla="*/ 5715 w 5715"/>
                  <a:gd name="connsiteY1" fmla="*/ 0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" h="207645">
                    <a:moveTo>
                      <a:pt x="0" y="207645"/>
                    </a:moveTo>
                    <a:lnTo>
                      <a:pt x="5715" y="0"/>
                    </a:lnTo>
                  </a:path>
                </a:pathLst>
              </a:custGeom>
              <a:noFill/>
              <a:ln>
                <a:solidFill>
                  <a:srgbClr val="0032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303">
                <a:extLst>
                  <a:ext uri="{FF2B5EF4-FFF2-40B4-BE49-F238E27FC236}">
                    <a16:creationId xmlns:a16="http://schemas.microsoft.com/office/drawing/2014/main" id="{90467448-26CB-C548-B33F-65229D2FE758}"/>
                  </a:ext>
                </a:extLst>
              </p:cNvPr>
              <p:cNvSpPr/>
              <p:nvPr/>
            </p:nvSpPr>
            <p:spPr bwMode="ltGray">
              <a:xfrm>
                <a:off x="7019530" y="4716975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304">
                <a:extLst>
                  <a:ext uri="{FF2B5EF4-FFF2-40B4-BE49-F238E27FC236}">
                    <a16:creationId xmlns:a16="http://schemas.microsoft.com/office/drawing/2014/main" id="{C1555D23-9E94-F841-A23D-2755C345AD64}"/>
                  </a:ext>
                </a:extLst>
              </p:cNvPr>
              <p:cNvSpPr/>
              <p:nvPr/>
            </p:nvSpPr>
            <p:spPr bwMode="ltGray">
              <a:xfrm>
                <a:off x="7020752" y="4926019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305">
                <a:extLst>
                  <a:ext uri="{FF2B5EF4-FFF2-40B4-BE49-F238E27FC236}">
                    <a16:creationId xmlns:a16="http://schemas.microsoft.com/office/drawing/2014/main" id="{5BA1441E-7698-B444-89E2-D0EB40F3D405}"/>
                  </a:ext>
                </a:extLst>
              </p:cNvPr>
              <p:cNvSpPr/>
              <p:nvPr/>
            </p:nvSpPr>
            <p:spPr bwMode="ltGray">
              <a:xfrm>
                <a:off x="7455291" y="4314404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Oval 306">
                <a:extLst>
                  <a:ext uri="{FF2B5EF4-FFF2-40B4-BE49-F238E27FC236}">
                    <a16:creationId xmlns:a16="http://schemas.microsoft.com/office/drawing/2014/main" id="{95C6BEE0-54AD-3A49-8F2D-DD5E5498C242}"/>
                  </a:ext>
                </a:extLst>
              </p:cNvPr>
              <p:cNvSpPr/>
              <p:nvPr/>
            </p:nvSpPr>
            <p:spPr bwMode="ltGray">
              <a:xfrm>
                <a:off x="6939378" y="4651387"/>
                <a:ext cx="45719" cy="45719"/>
              </a:xfrm>
              <a:prstGeom prst="ellipse">
                <a:avLst/>
              </a:prstGeom>
              <a:solidFill>
                <a:srgbClr val="003256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Freeform 267">
              <a:extLst>
                <a:ext uri="{FF2B5EF4-FFF2-40B4-BE49-F238E27FC236}">
                  <a16:creationId xmlns:a16="http://schemas.microsoft.com/office/drawing/2014/main" id="{5F9A2A59-8A52-0645-83B6-56482140EDA3}"/>
                </a:ext>
              </a:extLst>
            </p:cNvPr>
            <p:cNvSpPr/>
            <p:nvPr/>
          </p:nvSpPr>
          <p:spPr bwMode="ltGray">
            <a:xfrm>
              <a:off x="4783878" y="3732337"/>
              <a:ext cx="914454" cy="770607"/>
            </a:xfrm>
            <a:custGeom>
              <a:avLst/>
              <a:gdLst>
                <a:gd name="connsiteX0" fmla="*/ 0 w 1436370"/>
                <a:gd name="connsiteY0" fmla="*/ 15240 h 110490"/>
                <a:gd name="connsiteX1" fmla="*/ 194310 w 1436370"/>
                <a:gd name="connsiteY1" fmla="*/ 0 h 110490"/>
                <a:gd name="connsiteX2" fmla="*/ 449580 w 1436370"/>
                <a:gd name="connsiteY2" fmla="*/ 41910 h 110490"/>
                <a:gd name="connsiteX3" fmla="*/ 910590 w 1436370"/>
                <a:gd name="connsiteY3" fmla="*/ 34290 h 110490"/>
                <a:gd name="connsiteX4" fmla="*/ 1219200 w 1436370"/>
                <a:gd name="connsiteY4" fmla="*/ 91440 h 110490"/>
                <a:gd name="connsiteX5" fmla="*/ 1432560 w 1436370"/>
                <a:gd name="connsiteY5" fmla="*/ 45720 h 110490"/>
                <a:gd name="connsiteX6" fmla="*/ 1436370 w 1436370"/>
                <a:gd name="connsiteY6" fmla="*/ 110490 h 110490"/>
                <a:gd name="connsiteX0" fmla="*/ 0 w 1436370"/>
                <a:gd name="connsiteY0" fmla="*/ 15240 h 110490"/>
                <a:gd name="connsiteX1" fmla="*/ 194310 w 1436370"/>
                <a:gd name="connsiteY1" fmla="*/ 0 h 110490"/>
                <a:gd name="connsiteX2" fmla="*/ 449580 w 1436370"/>
                <a:gd name="connsiteY2" fmla="*/ 41910 h 110490"/>
                <a:gd name="connsiteX3" fmla="*/ 910590 w 1436370"/>
                <a:gd name="connsiteY3" fmla="*/ 34290 h 110490"/>
                <a:gd name="connsiteX4" fmla="*/ 1219200 w 1436370"/>
                <a:gd name="connsiteY4" fmla="*/ 91440 h 110490"/>
                <a:gd name="connsiteX5" fmla="*/ 1436370 w 1436370"/>
                <a:gd name="connsiteY5" fmla="*/ 110490 h 110490"/>
                <a:gd name="connsiteX0" fmla="*/ 0 w 1259205"/>
                <a:gd name="connsiteY0" fmla="*/ 15240 h 163830"/>
                <a:gd name="connsiteX1" fmla="*/ 194310 w 1259205"/>
                <a:gd name="connsiteY1" fmla="*/ 0 h 163830"/>
                <a:gd name="connsiteX2" fmla="*/ 449580 w 1259205"/>
                <a:gd name="connsiteY2" fmla="*/ 41910 h 163830"/>
                <a:gd name="connsiteX3" fmla="*/ 910590 w 1259205"/>
                <a:gd name="connsiteY3" fmla="*/ 34290 h 163830"/>
                <a:gd name="connsiteX4" fmla="*/ 1219200 w 1259205"/>
                <a:gd name="connsiteY4" fmla="*/ 91440 h 163830"/>
                <a:gd name="connsiteX5" fmla="*/ 1259205 w 1259205"/>
                <a:gd name="connsiteY5" fmla="*/ 163830 h 163830"/>
                <a:gd name="connsiteX0" fmla="*/ 0 w 1316355"/>
                <a:gd name="connsiteY0" fmla="*/ 15240 h 254317"/>
                <a:gd name="connsiteX1" fmla="*/ 194310 w 1316355"/>
                <a:gd name="connsiteY1" fmla="*/ 0 h 254317"/>
                <a:gd name="connsiteX2" fmla="*/ 449580 w 1316355"/>
                <a:gd name="connsiteY2" fmla="*/ 41910 h 254317"/>
                <a:gd name="connsiteX3" fmla="*/ 910590 w 1316355"/>
                <a:gd name="connsiteY3" fmla="*/ 34290 h 254317"/>
                <a:gd name="connsiteX4" fmla="*/ 1219200 w 1316355"/>
                <a:gd name="connsiteY4" fmla="*/ 91440 h 254317"/>
                <a:gd name="connsiteX5" fmla="*/ 1316355 w 1316355"/>
                <a:gd name="connsiteY5" fmla="*/ 254317 h 254317"/>
                <a:gd name="connsiteX0" fmla="*/ 0 w 1304449"/>
                <a:gd name="connsiteY0" fmla="*/ 15240 h 240029"/>
                <a:gd name="connsiteX1" fmla="*/ 194310 w 1304449"/>
                <a:gd name="connsiteY1" fmla="*/ 0 h 240029"/>
                <a:gd name="connsiteX2" fmla="*/ 449580 w 1304449"/>
                <a:gd name="connsiteY2" fmla="*/ 41910 h 240029"/>
                <a:gd name="connsiteX3" fmla="*/ 910590 w 1304449"/>
                <a:gd name="connsiteY3" fmla="*/ 34290 h 240029"/>
                <a:gd name="connsiteX4" fmla="*/ 1219200 w 1304449"/>
                <a:gd name="connsiteY4" fmla="*/ 91440 h 240029"/>
                <a:gd name="connsiteX5" fmla="*/ 1304449 w 1304449"/>
                <a:gd name="connsiteY5" fmla="*/ 240029 h 240029"/>
                <a:gd name="connsiteX0" fmla="*/ 0 w 1421130"/>
                <a:gd name="connsiteY0" fmla="*/ 15240 h 98812"/>
                <a:gd name="connsiteX1" fmla="*/ 194310 w 1421130"/>
                <a:gd name="connsiteY1" fmla="*/ 0 h 98812"/>
                <a:gd name="connsiteX2" fmla="*/ 449580 w 1421130"/>
                <a:gd name="connsiteY2" fmla="*/ 41910 h 98812"/>
                <a:gd name="connsiteX3" fmla="*/ 910590 w 1421130"/>
                <a:gd name="connsiteY3" fmla="*/ 34290 h 98812"/>
                <a:gd name="connsiteX4" fmla="*/ 1219200 w 1421130"/>
                <a:gd name="connsiteY4" fmla="*/ 91440 h 98812"/>
                <a:gd name="connsiteX5" fmla="*/ 1421130 w 1421130"/>
                <a:gd name="connsiteY5" fmla="*/ 94773 h 98812"/>
                <a:gd name="connsiteX0" fmla="*/ 0 w 1421130"/>
                <a:gd name="connsiteY0" fmla="*/ 15240 h 107286"/>
                <a:gd name="connsiteX1" fmla="*/ 194310 w 1421130"/>
                <a:gd name="connsiteY1" fmla="*/ 0 h 107286"/>
                <a:gd name="connsiteX2" fmla="*/ 449580 w 1421130"/>
                <a:gd name="connsiteY2" fmla="*/ 41910 h 107286"/>
                <a:gd name="connsiteX3" fmla="*/ 910590 w 1421130"/>
                <a:gd name="connsiteY3" fmla="*/ 34290 h 107286"/>
                <a:gd name="connsiteX4" fmla="*/ 1233487 w 1421130"/>
                <a:gd name="connsiteY4" fmla="*/ 100965 h 107286"/>
                <a:gd name="connsiteX5" fmla="*/ 1421130 w 1421130"/>
                <a:gd name="connsiteY5" fmla="*/ 94773 h 107286"/>
                <a:gd name="connsiteX0" fmla="*/ 0 w 1421130"/>
                <a:gd name="connsiteY0" fmla="*/ 15240 h 100965"/>
                <a:gd name="connsiteX1" fmla="*/ 194310 w 1421130"/>
                <a:gd name="connsiteY1" fmla="*/ 0 h 100965"/>
                <a:gd name="connsiteX2" fmla="*/ 449580 w 1421130"/>
                <a:gd name="connsiteY2" fmla="*/ 41910 h 100965"/>
                <a:gd name="connsiteX3" fmla="*/ 910590 w 1421130"/>
                <a:gd name="connsiteY3" fmla="*/ 34290 h 100965"/>
                <a:gd name="connsiteX4" fmla="*/ 1233487 w 1421130"/>
                <a:gd name="connsiteY4" fmla="*/ 100965 h 100965"/>
                <a:gd name="connsiteX5" fmla="*/ 1421130 w 1421130"/>
                <a:gd name="connsiteY5" fmla="*/ 94773 h 100965"/>
                <a:gd name="connsiteX0" fmla="*/ 0 w 1421130"/>
                <a:gd name="connsiteY0" fmla="*/ 15240 h 100965"/>
                <a:gd name="connsiteX1" fmla="*/ 194310 w 1421130"/>
                <a:gd name="connsiteY1" fmla="*/ 0 h 100965"/>
                <a:gd name="connsiteX2" fmla="*/ 449580 w 1421130"/>
                <a:gd name="connsiteY2" fmla="*/ 41910 h 100965"/>
                <a:gd name="connsiteX3" fmla="*/ 910590 w 1421130"/>
                <a:gd name="connsiteY3" fmla="*/ 34290 h 100965"/>
                <a:gd name="connsiteX4" fmla="*/ 1233487 w 1421130"/>
                <a:gd name="connsiteY4" fmla="*/ 100965 h 100965"/>
                <a:gd name="connsiteX5" fmla="*/ 1421130 w 1421130"/>
                <a:gd name="connsiteY5" fmla="*/ 94773 h 100965"/>
                <a:gd name="connsiteX0" fmla="*/ 0 w 1416368"/>
                <a:gd name="connsiteY0" fmla="*/ 15240 h 100965"/>
                <a:gd name="connsiteX1" fmla="*/ 194310 w 1416368"/>
                <a:gd name="connsiteY1" fmla="*/ 0 h 100965"/>
                <a:gd name="connsiteX2" fmla="*/ 449580 w 1416368"/>
                <a:gd name="connsiteY2" fmla="*/ 41910 h 100965"/>
                <a:gd name="connsiteX3" fmla="*/ 910590 w 1416368"/>
                <a:gd name="connsiteY3" fmla="*/ 34290 h 100965"/>
                <a:gd name="connsiteX4" fmla="*/ 1233487 w 1416368"/>
                <a:gd name="connsiteY4" fmla="*/ 100965 h 100965"/>
                <a:gd name="connsiteX5" fmla="*/ 1416368 w 1416368"/>
                <a:gd name="connsiteY5" fmla="*/ 94773 h 100965"/>
                <a:gd name="connsiteX0" fmla="*/ 0 w 1429861"/>
                <a:gd name="connsiteY0" fmla="*/ 15240 h 100965"/>
                <a:gd name="connsiteX1" fmla="*/ 194310 w 1429861"/>
                <a:gd name="connsiteY1" fmla="*/ 0 h 100965"/>
                <a:gd name="connsiteX2" fmla="*/ 449580 w 1429861"/>
                <a:gd name="connsiteY2" fmla="*/ 41910 h 100965"/>
                <a:gd name="connsiteX3" fmla="*/ 910590 w 1429861"/>
                <a:gd name="connsiteY3" fmla="*/ 34290 h 100965"/>
                <a:gd name="connsiteX4" fmla="*/ 1233487 w 1429861"/>
                <a:gd name="connsiteY4" fmla="*/ 100965 h 100965"/>
                <a:gd name="connsiteX5" fmla="*/ 1416368 w 1429861"/>
                <a:gd name="connsiteY5" fmla="*/ 94773 h 100965"/>
                <a:gd name="connsiteX6" fmla="*/ 1416181 w 1429861"/>
                <a:gd name="connsiteY6" fmla="*/ 91537 h 100965"/>
                <a:gd name="connsiteX0" fmla="*/ 0 w 1530481"/>
                <a:gd name="connsiteY0" fmla="*/ 15240 h 108227"/>
                <a:gd name="connsiteX1" fmla="*/ 194310 w 1530481"/>
                <a:gd name="connsiteY1" fmla="*/ 0 h 108227"/>
                <a:gd name="connsiteX2" fmla="*/ 449580 w 1530481"/>
                <a:gd name="connsiteY2" fmla="*/ 41910 h 108227"/>
                <a:gd name="connsiteX3" fmla="*/ 910590 w 1530481"/>
                <a:gd name="connsiteY3" fmla="*/ 34290 h 108227"/>
                <a:gd name="connsiteX4" fmla="*/ 1233487 w 1530481"/>
                <a:gd name="connsiteY4" fmla="*/ 100965 h 108227"/>
                <a:gd name="connsiteX5" fmla="*/ 1416368 w 1530481"/>
                <a:gd name="connsiteY5" fmla="*/ 94773 h 108227"/>
                <a:gd name="connsiteX6" fmla="*/ 1530481 w 1530481"/>
                <a:gd name="connsiteY6" fmla="*/ 108206 h 108227"/>
                <a:gd name="connsiteX0" fmla="*/ 0 w 1532862"/>
                <a:gd name="connsiteY0" fmla="*/ 15240 h 115363"/>
                <a:gd name="connsiteX1" fmla="*/ 194310 w 1532862"/>
                <a:gd name="connsiteY1" fmla="*/ 0 h 115363"/>
                <a:gd name="connsiteX2" fmla="*/ 449580 w 1532862"/>
                <a:gd name="connsiteY2" fmla="*/ 41910 h 115363"/>
                <a:gd name="connsiteX3" fmla="*/ 910590 w 1532862"/>
                <a:gd name="connsiteY3" fmla="*/ 34290 h 115363"/>
                <a:gd name="connsiteX4" fmla="*/ 1233487 w 1532862"/>
                <a:gd name="connsiteY4" fmla="*/ 100965 h 115363"/>
                <a:gd name="connsiteX5" fmla="*/ 1416368 w 1532862"/>
                <a:gd name="connsiteY5" fmla="*/ 94773 h 115363"/>
                <a:gd name="connsiteX6" fmla="*/ 1532862 w 1532862"/>
                <a:gd name="connsiteY6" fmla="*/ 115349 h 115363"/>
                <a:gd name="connsiteX0" fmla="*/ 0 w 2011493"/>
                <a:gd name="connsiteY0" fmla="*/ 148590 h 148590"/>
                <a:gd name="connsiteX1" fmla="*/ 672941 w 2011493"/>
                <a:gd name="connsiteY1" fmla="*/ 0 h 148590"/>
                <a:gd name="connsiteX2" fmla="*/ 928211 w 2011493"/>
                <a:gd name="connsiteY2" fmla="*/ 41910 h 148590"/>
                <a:gd name="connsiteX3" fmla="*/ 1389221 w 2011493"/>
                <a:gd name="connsiteY3" fmla="*/ 34290 h 148590"/>
                <a:gd name="connsiteX4" fmla="*/ 1712118 w 2011493"/>
                <a:gd name="connsiteY4" fmla="*/ 100965 h 148590"/>
                <a:gd name="connsiteX5" fmla="*/ 1894999 w 2011493"/>
                <a:gd name="connsiteY5" fmla="*/ 94773 h 148590"/>
                <a:gd name="connsiteX6" fmla="*/ 2011493 w 2011493"/>
                <a:gd name="connsiteY6" fmla="*/ 115349 h 148590"/>
                <a:gd name="connsiteX0" fmla="*/ 0 w 2011493"/>
                <a:gd name="connsiteY0" fmla="*/ 148590 h 152261"/>
                <a:gd name="connsiteX1" fmla="*/ 672941 w 2011493"/>
                <a:gd name="connsiteY1" fmla="*/ 0 h 152261"/>
                <a:gd name="connsiteX2" fmla="*/ 928211 w 2011493"/>
                <a:gd name="connsiteY2" fmla="*/ 41910 h 152261"/>
                <a:gd name="connsiteX3" fmla="*/ 1389221 w 2011493"/>
                <a:gd name="connsiteY3" fmla="*/ 34290 h 152261"/>
                <a:gd name="connsiteX4" fmla="*/ 1712118 w 2011493"/>
                <a:gd name="connsiteY4" fmla="*/ 100965 h 152261"/>
                <a:gd name="connsiteX5" fmla="*/ 1894999 w 2011493"/>
                <a:gd name="connsiteY5" fmla="*/ 94773 h 152261"/>
                <a:gd name="connsiteX6" fmla="*/ 2011493 w 2011493"/>
                <a:gd name="connsiteY6" fmla="*/ 115349 h 152261"/>
                <a:gd name="connsiteX0" fmla="*/ 32602 w 2044095"/>
                <a:gd name="connsiteY0" fmla="*/ 114300 h 190615"/>
                <a:gd name="connsiteX1" fmla="*/ 112612 w 2044095"/>
                <a:gd name="connsiteY1" fmla="*/ 175260 h 190615"/>
                <a:gd name="connsiteX2" fmla="*/ 960813 w 2044095"/>
                <a:gd name="connsiteY2" fmla="*/ 7620 h 190615"/>
                <a:gd name="connsiteX3" fmla="*/ 1421823 w 2044095"/>
                <a:gd name="connsiteY3" fmla="*/ 0 h 190615"/>
                <a:gd name="connsiteX4" fmla="*/ 1744720 w 2044095"/>
                <a:gd name="connsiteY4" fmla="*/ 66675 h 190615"/>
                <a:gd name="connsiteX5" fmla="*/ 1927601 w 2044095"/>
                <a:gd name="connsiteY5" fmla="*/ 60483 h 190615"/>
                <a:gd name="connsiteX6" fmla="*/ 2044095 w 2044095"/>
                <a:gd name="connsiteY6" fmla="*/ 81059 h 190615"/>
                <a:gd name="connsiteX0" fmla="*/ 0 w 2011493"/>
                <a:gd name="connsiteY0" fmla="*/ 114300 h 175260"/>
                <a:gd name="connsiteX1" fmla="*/ 80010 w 2011493"/>
                <a:gd name="connsiteY1" fmla="*/ 175260 h 175260"/>
                <a:gd name="connsiteX2" fmla="*/ 928211 w 2011493"/>
                <a:gd name="connsiteY2" fmla="*/ 7620 h 175260"/>
                <a:gd name="connsiteX3" fmla="*/ 1389221 w 2011493"/>
                <a:gd name="connsiteY3" fmla="*/ 0 h 175260"/>
                <a:gd name="connsiteX4" fmla="*/ 1712118 w 2011493"/>
                <a:gd name="connsiteY4" fmla="*/ 66675 h 175260"/>
                <a:gd name="connsiteX5" fmla="*/ 1894999 w 2011493"/>
                <a:gd name="connsiteY5" fmla="*/ 60483 h 175260"/>
                <a:gd name="connsiteX6" fmla="*/ 2011493 w 2011493"/>
                <a:gd name="connsiteY6" fmla="*/ 81059 h 175260"/>
                <a:gd name="connsiteX0" fmla="*/ 0 w 2011493"/>
                <a:gd name="connsiteY0" fmla="*/ 114300 h 179345"/>
                <a:gd name="connsiteX1" fmla="*/ 80010 w 2011493"/>
                <a:gd name="connsiteY1" fmla="*/ 175260 h 179345"/>
                <a:gd name="connsiteX2" fmla="*/ 928211 w 2011493"/>
                <a:gd name="connsiteY2" fmla="*/ 7620 h 179345"/>
                <a:gd name="connsiteX3" fmla="*/ 1389221 w 2011493"/>
                <a:gd name="connsiteY3" fmla="*/ 0 h 179345"/>
                <a:gd name="connsiteX4" fmla="*/ 1712118 w 2011493"/>
                <a:gd name="connsiteY4" fmla="*/ 66675 h 179345"/>
                <a:gd name="connsiteX5" fmla="*/ 1894999 w 2011493"/>
                <a:gd name="connsiteY5" fmla="*/ 60483 h 179345"/>
                <a:gd name="connsiteX6" fmla="*/ 2011493 w 2011493"/>
                <a:gd name="connsiteY6" fmla="*/ 81059 h 179345"/>
                <a:gd name="connsiteX0" fmla="*/ 44383 w 2055876"/>
                <a:gd name="connsiteY0" fmla="*/ 114300 h 271274"/>
                <a:gd name="connsiteX1" fmla="*/ 124393 w 2055876"/>
                <a:gd name="connsiteY1" fmla="*/ 175260 h 271274"/>
                <a:gd name="connsiteX2" fmla="*/ 124869 w 2055876"/>
                <a:gd name="connsiteY2" fmla="*/ 255270 h 271274"/>
                <a:gd name="connsiteX3" fmla="*/ 1433604 w 2055876"/>
                <a:gd name="connsiteY3" fmla="*/ 0 h 271274"/>
                <a:gd name="connsiteX4" fmla="*/ 1756501 w 2055876"/>
                <a:gd name="connsiteY4" fmla="*/ 66675 h 271274"/>
                <a:gd name="connsiteX5" fmla="*/ 1939382 w 2055876"/>
                <a:gd name="connsiteY5" fmla="*/ 60483 h 271274"/>
                <a:gd name="connsiteX6" fmla="*/ 2055876 w 2055876"/>
                <a:gd name="connsiteY6" fmla="*/ 81059 h 271274"/>
                <a:gd name="connsiteX0" fmla="*/ 0 w 2011493"/>
                <a:gd name="connsiteY0" fmla="*/ 114300 h 255270"/>
                <a:gd name="connsiteX1" fmla="*/ 80010 w 2011493"/>
                <a:gd name="connsiteY1" fmla="*/ 175260 h 255270"/>
                <a:gd name="connsiteX2" fmla="*/ 80486 w 2011493"/>
                <a:gd name="connsiteY2" fmla="*/ 255270 h 255270"/>
                <a:gd name="connsiteX3" fmla="*/ 1389221 w 2011493"/>
                <a:gd name="connsiteY3" fmla="*/ 0 h 255270"/>
                <a:gd name="connsiteX4" fmla="*/ 1712118 w 2011493"/>
                <a:gd name="connsiteY4" fmla="*/ 66675 h 255270"/>
                <a:gd name="connsiteX5" fmla="*/ 1894999 w 2011493"/>
                <a:gd name="connsiteY5" fmla="*/ 60483 h 255270"/>
                <a:gd name="connsiteX6" fmla="*/ 2011493 w 2011493"/>
                <a:gd name="connsiteY6" fmla="*/ 81059 h 255270"/>
                <a:gd name="connsiteX0" fmla="*/ 0 w 2011493"/>
                <a:gd name="connsiteY0" fmla="*/ 114300 h 260519"/>
                <a:gd name="connsiteX1" fmla="*/ 80010 w 2011493"/>
                <a:gd name="connsiteY1" fmla="*/ 175260 h 260519"/>
                <a:gd name="connsiteX2" fmla="*/ 80486 w 2011493"/>
                <a:gd name="connsiteY2" fmla="*/ 255270 h 260519"/>
                <a:gd name="connsiteX3" fmla="*/ 1389221 w 2011493"/>
                <a:gd name="connsiteY3" fmla="*/ 0 h 260519"/>
                <a:gd name="connsiteX4" fmla="*/ 1712118 w 2011493"/>
                <a:gd name="connsiteY4" fmla="*/ 66675 h 260519"/>
                <a:gd name="connsiteX5" fmla="*/ 1894999 w 2011493"/>
                <a:gd name="connsiteY5" fmla="*/ 60483 h 260519"/>
                <a:gd name="connsiteX6" fmla="*/ 2011493 w 2011493"/>
                <a:gd name="connsiteY6" fmla="*/ 81059 h 260519"/>
                <a:gd name="connsiteX0" fmla="*/ 134149 w 2145642"/>
                <a:gd name="connsiteY0" fmla="*/ 53895 h 335616"/>
                <a:gd name="connsiteX1" fmla="*/ 214159 w 2145642"/>
                <a:gd name="connsiteY1" fmla="*/ 114855 h 335616"/>
                <a:gd name="connsiteX2" fmla="*/ 214635 w 2145642"/>
                <a:gd name="connsiteY2" fmla="*/ 194865 h 335616"/>
                <a:gd name="connsiteX3" fmla="*/ 187489 w 2145642"/>
                <a:gd name="connsiteY3" fmla="*/ 311070 h 335616"/>
                <a:gd name="connsiteX4" fmla="*/ 1846267 w 2145642"/>
                <a:gd name="connsiteY4" fmla="*/ 6270 h 335616"/>
                <a:gd name="connsiteX5" fmla="*/ 2029148 w 2145642"/>
                <a:gd name="connsiteY5" fmla="*/ 78 h 335616"/>
                <a:gd name="connsiteX6" fmla="*/ 2145642 w 2145642"/>
                <a:gd name="connsiteY6" fmla="*/ 20654 h 335616"/>
                <a:gd name="connsiteX0" fmla="*/ 0 w 2011493"/>
                <a:gd name="connsiteY0" fmla="*/ 53895 h 311070"/>
                <a:gd name="connsiteX1" fmla="*/ 80010 w 2011493"/>
                <a:gd name="connsiteY1" fmla="*/ 114855 h 311070"/>
                <a:gd name="connsiteX2" fmla="*/ 80486 w 2011493"/>
                <a:gd name="connsiteY2" fmla="*/ 194865 h 311070"/>
                <a:gd name="connsiteX3" fmla="*/ 53340 w 2011493"/>
                <a:gd name="connsiteY3" fmla="*/ 311070 h 311070"/>
                <a:gd name="connsiteX4" fmla="*/ 1712118 w 2011493"/>
                <a:gd name="connsiteY4" fmla="*/ 6270 h 311070"/>
                <a:gd name="connsiteX5" fmla="*/ 1894999 w 2011493"/>
                <a:gd name="connsiteY5" fmla="*/ 78 h 311070"/>
                <a:gd name="connsiteX6" fmla="*/ 2011493 w 2011493"/>
                <a:gd name="connsiteY6" fmla="*/ 20654 h 311070"/>
                <a:gd name="connsiteX0" fmla="*/ 0 w 2011493"/>
                <a:gd name="connsiteY0" fmla="*/ 53895 h 324285"/>
                <a:gd name="connsiteX1" fmla="*/ 80010 w 2011493"/>
                <a:gd name="connsiteY1" fmla="*/ 114855 h 324285"/>
                <a:gd name="connsiteX2" fmla="*/ 80486 w 2011493"/>
                <a:gd name="connsiteY2" fmla="*/ 194865 h 324285"/>
                <a:gd name="connsiteX3" fmla="*/ 53340 w 2011493"/>
                <a:gd name="connsiteY3" fmla="*/ 311070 h 324285"/>
                <a:gd name="connsiteX4" fmla="*/ 1712118 w 2011493"/>
                <a:gd name="connsiteY4" fmla="*/ 6270 h 324285"/>
                <a:gd name="connsiteX5" fmla="*/ 1894999 w 2011493"/>
                <a:gd name="connsiteY5" fmla="*/ 78 h 324285"/>
                <a:gd name="connsiteX6" fmla="*/ 2011493 w 2011493"/>
                <a:gd name="connsiteY6" fmla="*/ 20654 h 324285"/>
                <a:gd name="connsiteX0" fmla="*/ 77148 w 2088641"/>
                <a:gd name="connsiteY0" fmla="*/ 53895 h 506830"/>
                <a:gd name="connsiteX1" fmla="*/ 157158 w 2088641"/>
                <a:gd name="connsiteY1" fmla="*/ 114855 h 506830"/>
                <a:gd name="connsiteX2" fmla="*/ 157634 w 2088641"/>
                <a:gd name="connsiteY2" fmla="*/ 194865 h 506830"/>
                <a:gd name="connsiteX3" fmla="*/ 130488 w 2088641"/>
                <a:gd name="connsiteY3" fmla="*/ 311070 h 506830"/>
                <a:gd name="connsiteX4" fmla="*/ 274791 w 2088641"/>
                <a:gd name="connsiteY4" fmla="*/ 477758 h 506830"/>
                <a:gd name="connsiteX5" fmla="*/ 1972147 w 2088641"/>
                <a:gd name="connsiteY5" fmla="*/ 78 h 506830"/>
                <a:gd name="connsiteX6" fmla="*/ 2088641 w 2088641"/>
                <a:gd name="connsiteY6" fmla="*/ 20654 h 506830"/>
                <a:gd name="connsiteX0" fmla="*/ 0 w 2011493"/>
                <a:gd name="connsiteY0" fmla="*/ 53895 h 477758"/>
                <a:gd name="connsiteX1" fmla="*/ 80010 w 2011493"/>
                <a:gd name="connsiteY1" fmla="*/ 114855 h 477758"/>
                <a:gd name="connsiteX2" fmla="*/ 80486 w 2011493"/>
                <a:gd name="connsiteY2" fmla="*/ 194865 h 477758"/>
                <a:gd name="connsiteX3" fmla="*/ 53340 w 2011493"/>
                <a:gd name="connsiteY3" fmla="*/ 311070 h 477758"/>
                <a:gd name="connsiteX4" fmla="*/ 197643 w 2011493"/>
                <a:gd name="connsiteY4" fmla="*/ 477758 h 477758"/>
                <a:gd name="connsiteX5" fmla="*/ 1894999 w 2011493"/>
                <a:gd name="connsiteY5" fmla="*/ 78 h 477758"/>
                <a:gd name="connsiteX6" fmla="*/ 2011493 w 2011493"/>
                <a:gd name="connsiteY6" fmla="*/ 20654 h 477758"/>
                <a:gd name="connsiteX0" fmla="*/ 0 w 2011493"/>
                <a:gd name="connsiteY0" fmla="*/ 53895 h 484217"/>
                <a:gd name="connsiteX1" fmla="*/ 80010 w 2011493"/>
                <a:gd name="connsiteY1" fmla="*/ 114855 h 484217"/>
                <a:gd name="connsiteX2" fmla="*/ 80486 w 2011493"/>
                <a:gd name="connsiteY2" fmla="*/ 194865 h 484217"/>
                <a:gd name="connsiteX3" fmla="*/ 53340 w 2011493"/>
                <a:gd name="connsiteY3" fmla="*/ 311070 h 484217"/>
                <a:gd name="connsiteX4" fmla="*/ 197643 w 2011493"/>
                <a:gd name="connsiteY4" fmla="*/ 477758 h 484217"/>
                <a:gd name="connsiteX5" fmla="*/ 1894999 w 2011493"/>
                <a:gd name="connsiteY5" fmla="*/ 78 h 484217"/>
                <a:gd name="connsiteX6" fmla="*/ 2011493 w 2011493"/>
                <a:gd name="connsiteY6" fmla="*/ 20654 h 484217"/>
                <a:gd name="connsiteX0" fmla="*/ 0 w 2011493"/>
                <a:gd name="connsiteY0" fmla="*/ 33241 h 650937"/>
                <a:gd name="connsiteX1" fmla="*/ 80010 w 2011493"/>
                <a:gd name="connsiteY1" fmla="*/ 94201 h 650937"/>
                <a:gd name="connsiteX2" fmla="*/ 80486 w 2011493"/>
                <a:gd name="connsiteY2" fmla="*/ 174211 h 650937"/>
                <a:gd name="connsiteX3" fmla="*/ 53340 w 2011493"/>
                <a:gd name="connsiteY3" fmla="*/ 290416 h 650937"/>
                <a:gd name="connsiteX4" fmla="*/ 197643 w 2011493"/>
                <a:gd name="connsiteY4" fmla="*/ 457104 h 650937"/>
                <a:gd name="connsiteX5" fmla="*/ 349568 w 2011493"/>
                <a:gd name="connsiteY5" fmla="*/ 650937 h 650937"/>
                <a:gd name="connsiteX6" fmla="*/ 2011493 w 2011493"/>
                <a:gd name="connsiteY6" fmla="*/ 0 h 650937"/>
                <a:gd name="connsiteX0" fmla="*/ 0 w 2011493"/>
                <a:gd name="connsiteY0" fmla="*/ 33241 h 650937"/>
                <a:gd name="connsiteX1" fmla="*/ 80010 w 2011493"/>
                <a:gd name="connsiteY1" fmla="*/ 94201 h 650937"/>
                <a:gd name="connsiteX2" fmla="*/ 80486 w 2011493"/>
                <a:gd name="connsiteY2" fmla="*/ 174211 h 650937"/>
                <a:gd name="connsiteX3" fmla="*/ 53340 w 2011493"/>
                <a:gd name="connsiteY3" fmla="*/ 290416 h 650937"/>
                <a:gd name="connsiteX4" fmla="*/ 197643 w 2011493"/>
                <a:gd name="connsiteY4" fmla="*/ 457104 h 650937"/>
                <a:gd name="connsiteX5" fmla="*/ 349568 w 2011493"/>
                <a:gd name="connsiteY5" fmla="*/ 650937 h 650937"/>
                <a:gd name="connsiteX6" fmla="*/ 2011493 w 2011493"/>
                <a:gd name="connsiteY6" fmla="*/ 0 h 650937"/>
                <a:gd name="connsiteX0" fmla="*/ 0 w 2011493"/>
                <a:gd name="connsiteY0" fmla="*/ 33241 h 650937"/>
                <a:gd name="connsiteX1" fmla="*/ 80010 w 2011493"/>
                <a:gd name="connsiteY1" fmla="*/ 94201 h 650937"/>
                <a:gd name="connsiteX2" fmla="*/ 80486 w 2011493"/>
                <a:gd name="connsiteY2" fmla="*/ 174211 h 650937"/>
                <a:gd name="connsiteX3" fmla="*/ 53340 w 2011493"/>
                <a:gd name="connsiteY3" fmla="*/ 290416 h 650937"/>
                <a:gd name="connsiteX4" fmla="*/ 197643 w 2011493"/>
                <a:gd name="connsiteY4" fmla="*/ 457104 h 650937"/>
                <a:gd name="connsiteX5" fmla="*/ 344805 w 2011493"/>
                <a:gd name="connsiteY5" fmla="*/ 650937 h 650937"/>
                <a:gd name="connsiteX6" fmla="*/ 2011493 w 2011493"/>
                <a:gd name="connsiteY6" fmla="*/ 0 h 650937"/>
                <a:gd name="connsiteX0" fmla="*/ 0 w 511306"/>
                <a:gd name="connsiteY0" fmla="*/ 0 h 721618"/>
                <a:gd name="connsiteX1" fmla="*/ 80010 w 511306"/>
                <a:gd name="connsiteY1" fmla="*/ 60960 h 721618"/>
                <a:gd name="connsiteX2" fmla="*/ 80486 w 511306"/>
                <a:gd name="connsiteY2" fmla="*/ 140970 h 721618"/>
                <a:gd name="connsiteX3" fmla="*/ 53340 w 511306"/>
                <a:gd name="connsiteY3" fmla="*/ 257175 h 721618"/>
                <a:gd name="connsiteX4" fmla="*/ 197643 w 511306"/>
                <a:gd name="connsiteY4" fmla="*/ 423863 h 721618"/>
                <a:gd name="connsiteX5" fmla="*/ 344805 w 511306"/>
                <a:gd name="connsiteY5" fmla="*/ 617696 h 721618"/>
                <a:gd name="connsiteX6" fmla="*/ 511306 w 511306"/>
                <a:gd name="connsiteY6" fmla="*/ 721615 h 721618"/>
                <a:gd name="connsiteX0" fmla="*/ 0 w 511306"/>
                <a:gd name="connsiteY0" fmla="*/ 0 h 721621"/>
                <a:gd name="connsiteX1" fmla="*/ 80010 w 511306"/>
                <a:gd name="connsiteY1" fmla="*/ 60960 h 721621"/>
                <a:gd name="connsiteX2" fmla="*/ 80486 w 511306"/>
                <a:gd name="connsiteY2" fmla="*/ 140970 h 721621"/>
                <a:gd name="connsiteX3" fmla="*/ 53340 w 511306"/>
                <a:gd name="connsiteY3" fmla="*/ 257175 h 721621"/>
                <a:gd name="connsiteX4" fmla="*/ 197643 w 511306"/>
                <a:gd name="connsiteY4" fmla="*/ 423863 h 721621"/>
                <a:gd name="connsiteX5" fmla="*/ 344805 w 511306"/>
                <a:gd name="connsiteY5" fmla="*/ 617696 h 721621"/>
                <a:gd name="connsiteX6" fmla="*/ 511306 w 511306"/>
                <a:gd name="connsiteY6" fmla="*/ 721615 h 721621"/>
                <a:gd name="connsiteX0" fmla="*/ 0 w 522537"/>
                <a:gd name="connsiteY0" fmla="*/ 0 h 729028"/>
                <a:gd name="connsiteX1" fmla="*/ 80010 w 522537"/>
                <a:gd name="connsiteY1" fmla="*/ 60960 h 729028"/>
                <a:gd name="connsiteX2" fmla="*/ 80486 w 522537"/>
                <a:gd name="connsiteY2" fmla="*/ 140970 h 729028"/>
                <a:gd name="connsiteX3" fmla="*/ 53340 w 522537"/>
                <a:gd name="connsiteY3" fmla="*/ 257175 h 729028"/>
                <a:gd name="connsiteX4" fmla="*/ 197643 w 522537"/>
                <a:gd name="connsiteY4" fmla="*/ 423863 h 729028"/>
                <a:gd name="connsiteX5" fmla="*/ 344805 w 522537"/>
                <a:gd name="connsiteY5" fmla="*/ 617696 h 729028"/>
                <a:gd name="connsiteX6" fmla="*/ 511306 w 522537"/>
                <a:gd name="connsiteY6" fmla="*/ 721615 h 729028"/>
                <a:gd name="connsiteX7" fmla="*/ 507263 w 522537"/>
                <a:gd name="connsiteY7" fmla="*/ 720603 h 729028"/>
                <a:gd name="connsiteX0" fmla="*/ 0 w 623950"/>
                <a:gd name="connsiteY0" fmla="*/ 0 h 739673"/>
                <a:gd name="connsiteX1" fmla="*/ 80010 w 623950"/>
                <a:gd name="connsiteY1" fmla="*/ 60960 h 739673"/>
                <a:gd name="connsiteX2" fmla="*/ 80486 w 623950"/>
                <a:gd name="connsiteY2" fmla="*/ 140970 h 739673"/>
                <a:gd name="connsiteX3" fmla="*/ 53340 w 623950"/>
                <a:gd name="connsiteY3" fmla="*/ 257175 h 739673"/>
                <a:gd name="connsiteX4" fmla="*/ 197643 w 623950"/>
                <a:gd name="connsiteY4" fmla="*/ 423863 h 739673"/>
                <a:gd name="connsiteX5" fmla="*/ 344805 w 623950"/>
                <a:gd name="connsiteY5" fmla="*/ 617696 h 739673"/>
                <a:gd name="connsiteX6" fmla="*/ 511306 w 623950"/>
                <a:gd name="connsiteY6" fmla="*/ 721615 h 739673"/>
                <a:gd name="connsiteX7" fmla="*/ 623944 w 623950"/>
                <a:gd name="connsiteY7" fmla="*/ 739653 h 739673"/>
                <a:gd name="connsiteX0" fmla="*/ 0 w 678715"/>
                <a:gd name="connsiteY0" fmla="*/ 0 h 758704"/>
                <a:gd name="connsiteX1" fmla="*/ 80010 w 678715"/>
                <a:gd name="connsiteY1" fmla="*/ 60960 h 758704"/>
                <a:gd name="connsiteX2" fmla="*/ 80486 w 678715"/>
                <a:gd name="connsiteY2" fmla="*/ 140970 h 758704"/>
                <a:gd name="connsiteX3" fmla="*/ 53340 w 678715"/>
                <a:gd name="connsiteY3" fmla="*/ 257175 h 758704"/>
                <a:gd name="connsiteX4" fmla="*/ 197643 w 678715"/>
                <a:gd name="connsiteY4" fmla="*/ 423863 h 758704"/>
                <a:gd name="connsiteX5" fmla="*/ 344805 w 678715"/>
                <a:gd name="connsiteY5" fmla="*/ 617696 h 758704"/>
                <a:gd name="connsiteX6" fmla="*/ 511306 w 678715"/>
                <a:gd name="connsiteY6" fmla="*/ 721615 h 758704"/>
                <a:gd name="connsiteX7" fmla="*/ 678712 w 678715"/>
                <a:gd name="connsiteY7" fmla="*/ 758703 h 758704"/>
                <a:gd name="connsiteX0" fmla="*/ 0 w 691112"/>
                <a:gd name="connsiteY0" fmla="*/ 0 h 763463"/>
                <a:gd name="connsiteX1" fmla="*/ 80010 w 691112"/>
                <a:gd name="connsiteY1" fmla="*/ 60960 h 763463"/>
                <a:gd name="connsiteX2" fmla="*/ 80486 w 691112"/>
                <a:gd name="connsiteY2" fmla="*/ 140970 h 763463"/>
                <a:gd name="connsiteX3" fmla="*/ 53340 w 691112"/>
                <a:gd name="connsiteY3" fmla="*/ 257175 h 763463"/>
                <a:gd name="connsiteX4" fmla="*/ 197643 w 691112"/>
                <a:gd name="connsiteY4" fmla="*/ 423863 h 763463"/>
                <a:gd name="connsiteX5" fmla="*/ 344805 w 691112"/>
                <a:gd name="connsiteY5" fmla="*/ 617696 h 763463"/>
                <a:gd name="connsiteX6" fmla="*/ 511306 w 691112"/>
                <a:gd name="connsiteY6" fmla="*/ 721615 h 763463"/>
                <a:gd name="connsiteX7" fmla="*/ 678712 w 691112"/>
                <a:gd name="connsiteY7" fmla="*/ 758703 h 763463"/>
                <a:gd name="connsiteX8" fmla="*/ 678712 w 691112"/>
                <a:gd name="connsiteY8" fmla="*/ 763463 h 763463"/>
                <a:gd name="connsiteX0" fmla="*/ 0 w 773962"/>
                <a:gd name="connsiteY0" fmla="*/ 0 h 768225"/>
                <a:gd name="connsiteX1" fmla="*/ 80010 w 773962"/>
                <a:gd name="connsiteY1" fmla="*/ 60960 h 768225"/>
                <a:gd name="connsiteX2" fmla="*/ 80486 w 773962"/>
                <a:gd name="connsiteY2" fmla="*/ 140970 h 768225"/>
                <a:gd name="connsiteX3" fmla="*/ 53340 w 773962"/>
                <a:gd name="connsiteY3" fmla="*/ 257175 h 768225"/>
                <a:gd name="connsiteX4" fmla="*/ 197643 w 773962"/>
                <a:gd name="connsiteY4" fmla="*/ 423863 h 768225"/>
                <a:gd name="connsiteX5" fmla="*/ 344805 w 773962"/>
                <a:gd name="connsiteY5" fmla="*/ 617696 h 768225"/>
                <a:gd name="connsiteX6" fmla="*/ 511306 w 773962"/>
                <a:gd name="connsiteY6" fmla="*/ 721615 h 768225"/>
                <a:gd name="connsiteX7" fmla="*/ 678712 w 773962"/>
                <a:gd name="connsiteY7" fmla="*/ 758703 h 768225"/>
                <a:gd name="connsiteX8" fmla="*/ 773962 w 773962"/>
                <a:gd name="connsiteY8" fmla="*/ 768225 h 768225"/>
                <a:gd name="connsiteX0" fmla="*/ 0 w 781017"/>
                <a:gd name="connsiteY0" fmla="*/ 0 h 770607"/>
                <a:gd name="connsiteX1" fmla="*/ 80010 w 781017"/>
                <a:gd name="connsiteY1" fmla="*/ 60960 h 770607"/>
                <a:gd name="connsiteX2" fmla="*/ 80486 w 781017"/>
                <a:gd name="connsiteY2" fmla="*/ 140970 h 770607"/>
                <a:gd name="connsiteX3" fmla="*/ 53340 w 781017"/>
                <a:gd name="connsiteY3" fmla="*/ 257175 h 770607"/>
                <a:gd name="connsiteX4" fmla="*/ 197643 w 781017"/>
                <a:gd name="connsiteY4" fmla="*/ 423863 h 770607"/>
                <a:gd name="connsiteX5" fmla="*/ 344805 w 781017"/>
                <a:gd name="connsiteY5" fmla="*/ 617696 h 770607"/>
                <a:gd name="connsiteX6" fmla="*/ 511306 w 781017"/>
                <a:gd name="connsiteY6" fmla="*/ 721615 h 770607"/>
                <a:gd name="connsiteX7" fmla="*/ 678712 w 781017"/>
                <a:gd name="connsiteY7" fmla="*/ 758703 h 770607"/>
                <a:gd name="connsiteX8" fmla="*/ 773962 w 781017"/>
                <a:gd name="connsiteY8" fmla="*/ 768225 h 770607"/>
                <a:gd name="connsiteX9" fmla="*/ 773961 w 781017"/>
                <a:gd name="connsiteY9" fmla="*/ 770607 h 770607"/>
                <a:gd name="connsiteX0" fmla="*/ 0 w 914454"/>
                <a:gd name="connsiteY0" fmla="*/ 0 h 770607"/>
                <a:gd name="connsiteX1" fmla="*/ 80010 w 914454"/>
                <a:gd name="connsiteY1" fmla="*/ 60960 h 770607"/>
                <a:gd name="connsiteX2" fmla="*/ 80486 w 914454"/>
                <a:gd name="connsiteY2" fmla="*/ 140970 h 770607"/>
                <a:gd name="connsiteX3" fmla="*/ 53340 w 914454"/>
                <a:gd name="connsiteY3" fmla="*/ 257175 h 770607"/>
                <a:gd name="connsiteX4" fmla="*/ 197643 w 914454"/>
                <a:gd name="connsiteY4" fmla="*/ 423863 h 770607"/>
                <a:gd name="connsiteX5" fmla="*/ 344805 w 914454"/>
                <a:gd name="connsiteY5" fmla="*/ 617696 h 770607"/>
                <a:gd name="connsiteX6" fmla="*/ 511306 w 914454"/>
                <a:gd name="connsiteY6" fmla="*/ 721615 h 770607"/>
                <a:gd name="connsiteX7" fmla="*/ 678712 w 914454"/>
                <a:gd name="connsiteY7" fmla="*/ 758703 h 770607"/>
                <a:gd name="connsiteX8" fmla="*/ 773962 w 914454"/>
                <a:gd name="connsiteY8" fmla="*/ 768225 h 770607"/>
                <a:gd name="connsiteX9" fmla="*/ 914454 w 914454"/>
                <a:gd name="connsiteY9" fmla="*/ 770607 h 77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454" h="770607">
                  <a:moveTo>
                    <a:pt x="0" y="0"/>
                  </a:moveTo>
                  <a:cubicBezTo>
                    <a:pt x="43339" y="26670"/>
                    <a:pt x="48578" y="29528"/>
                    <a:pt x="80010" y="60960"/>
                  </a:cubicBezTo>
                  <a:cubicBezTo>
                    <a:pt x="84138" y="90805"/>
                    <a:pt x="83502" y="99219"/>
                    <a:pt x="80486" y="140970"/>
                  </a:cubicBezTo>
                  <a:cubicBezTo>
                    <a:pt x="78581" y="182086"/>
                    <a:pt x="74295" y="192246"/>
                    <a:pt x="53340" y="257175"/>
                  </a:cubicBezTo>
                  <a:cubicBezTo>
                    <a:pt x="106204" y="334168"/>
                    <a:pt x="149542" y="373063"/>
                    <a:pt x="197643" y="423863"/>
                  </a:cubicBezTo>
                  <a:cubicBezTo>
                    <a:pt x="256222" y="495619"/>
                    <a:pt x="283845" y="543560"/>
                    <a:pt x="344805" y="617696"/>
                  </a:cubicBezTo>
                  <a:cubicBezTo>
                    <a:pt x="415735" y="670894"/>
                    <a:pt x="511345" y="722289"/>
                    <a:pt x="511306" y="721615"/>
                  </a:cubicBezTo>
                  <a:cubicBezTo>
                    <a:pt x="538382" y="738766"/>
                    <a:pt x="679554" y="758914"/>
                    <a:pt x="678712" y="758703"/>
                  </a:cubicBezTo>
                  <a:cubicBezTo>
                    <a:pt x="706613" y="765678"/>
                    <a:pt x="773962" y="767233"/>
                    <a:pt x="773962" y="768225"/>
                  </a:cubicBezTo>
                  <a:cubicBezTo>
                    <a:pt x="789837" y="770209"/>
                    <a:pt x="914454" y="770111"/>
                    <a:pt x="914454" y="770607"/>
                  </a:cubicBezTo>
                </a:path>
              </a:pathLst>
            </a:custGeom>
            <a:noFill/>
            <a:ln w="28575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268">
              <a:extLst>
                <a:ext uri="{FF2B5EF4-FFF2-40B4-BE49-F238E27FC236}">
                  <a16:creationId xmlns:a16="http://schemas.microsoft.com/office/drawing/2014/main" id="{7E5A0AEC-053E-8E4A-B295-160252CA8905}"/>
                </a:ext>
              </a:extLst>
            </p:cNvPr>
            <p:cNvSpPr/>
            <p:nvPr/>
          </p:nvSpPr>
          <p:spPr bwMode="ltGray">
            <a:xfrm>
              <a:off x="5532023" y="4475141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269">
              <a:extLst>
                <a:ext uri="{FF2B5EF4-FFF2-40B4-BE49-F238E27FC236}">
                  <a16:creationId xmlns:a16="http://schemas.microsoft.com/office/drawing/2014/main" id="{C14E9C5D-62DD-6941-A1A0-1F6AD33B39ED}"/>
                </a:ext>
              </a:extLst>
            </p:cNvPr>
            <p:cNvSpPr/>
            <p:nvPr/>
          </p:nvSpPr>
          <p:spPr bwMode="ltGray">
            <a:xfrm>
              <a:off x="5438377" y="4467059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270">
              <a:extLst>
                <a:ext uri="{FF2B5EF4-FFF2-40B4-BE49-F238E27FC236}">
                  <a16:creationId xmlns:a16="http://schemas.microsoft.com/office/drawing/2014/main" id="{BBAA6DED-640B-7D46-94EA-AE291CDBDE19}"/>
                </a:ext>
              </a:extLst>
            </p:cNvPr>
            <p:cNvSpPr/>
            <p:nvPr/>
          </p:nvSpPr>
          <p:spPr bwMode="ltGray">
            <a:xfrm>
              <a:off x="5274298" y="4432003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271">
              <a:extLst>
                <a:ext uri="{FF2B5EF4-FFF2-40B4-BE49-F238E27FC236}">
                  <a16:creationId xmlns:a16="http://schemas.microsoft.com/office/drawing/2014/main" id="{7A8EE7AF-9B35-EE4E-B342-F5893671258E}"/>
                </a:ext>
              </a:extLst>
            </p:cNvPr>
            <p:cNvSpPr/>
            <p:nvPr/>
          </p:nvSpPr>
          <p:spPr bwMode="ltGray">
            <a:xfrm>
              <a:off x="5105410" y="4329715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272">
              <a:extLst>
                <a:ext uri="{FF2B5EF4-FFF2-40B4-BE49-F238E27FC236}">
                  <a16:creationId xmlns:a16="http://schemas.microsoft.com/office/drawing/2014/main" id="{853FF1CA-E64B-814E-A6E5-1CB9B70DE1D0}"/>
                </a:ext>
              </a:extLst>
            </p:cNvPr>
            <p:cNvSpPr/>
            <p:nvPr/>
          </p:nvSpPr>
          <p:spPr bwMode="ltGray">
            <a:xfrm>
              <a:off x="4953544" y="4132579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273">
              <a:extLst>
                <a:ext uri="{FF2B5EF4-FFF2-40B4-BE49-F238E27FC236}">
                  <a16:creationId xmlns:a16="http://schemas.microsoft.com/office/drawing/2014/main" id="{692A81B5-D533-C343-8EE8-20AA2F9D209E}"/>
                </a:ext>
              </a:extLst>
            </p:cNvPr>
            <p:cNvSpPr/>
            <p:nvPr/>
          </p:nvSpPr>
          <p:spPr bwMode="ltGray">
            <a:xfrm>
              <a:off x="4813947" y="3962384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l 274">
              <a:extLst>
                <a:ext uri="{FF2B5EF4-FFF2-40B4-BE49-F238E27FC236}">
                  <a16:creationId xmlns:a16="http://schemas.microsoft.com/office/drawing/2014/main" id="{F2E13FAD-0401-3442-B6E0-7A2D0A3EEDC7}"/>
                </a:ext>
              </a:extLst>
            </p:cNvPr>
            <p:cNvSpPr/>
            <p:nvPr/>
          </p:nvSpPr>
          <p:spPr bwMode="ltGray">
            <a:xfrm>
              <a:off x="4841733" y="3850092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275">
              <a:extLst>
                <a:ext uri="{FF2B5EF4-FFF2-40B4-BE49-F238E27FC236}">
                  <a16:creationId xmlns:a16="http://schemas.microsoft.com/office/drawing/2014/main" id="{A72D696E-C3C4-224F-A655-1A4BAD050C31}"/>
                </a:ext>
              </a:extLst>
            </p:cNvPr>
            <p:cNvSpPr/>
            <p:nvPr/>
          </p:nvSpPr>
          <p:spPr bwMode="ltGray">
            <a:xfrm>
              <a:off x="4837833" y="3771586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276">
              <a:extLst>
                <a:ext uri="{FF2B5EF4-FFF2-40B4-BE49-F238E27FC236}">
                  <a16:creationId xmlns:a16="http://schemas.microsoft.com/office/drawing/2014/main" id="{4C2A7214-862A-8C41-B3FD-6011B2222653}"/>
                </a:ext>
              </a:extLst>
            </p:cNvPr>
            <p:cNvSpPr/>
            <p:nvPr/>
          </p:nvSpPr>
          <p:spPr bwMode="ltGray">
            <a:xfrm>
              <a:off x="4765521" y="3711793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277">
              <a:extLst>
                <a:ext uri="{FF2B5EF4-FFF2-40B4-BE49-F238E27FC236}">
                  <a16:creationId xmlns:a16="http://schemas.microsoft.com/office/drawing/2014/main" id="{C50C649B-91B3-B64D-8879-471870C9C856}"/>
                </a:ext>
              </a:extLst>
            </p:cNvPr>
            <p:cNvSpPr/>
            <p:nvPr/>
          </p:nvSpPr>
          <p:spPr bwMode="ltGray">
            <a:xfrm>
              <a:off x="5674180" y="4478226"/>
              <a:ext cx="45719" cy="45719"/>
            </a:xfrm>
            <a:prstGeom prst="ellipse">
              <a:avLst/>
            </a:prstGeom>
            <a:solidFill>
              <a:srgbClr val="E21A1A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A19F7930-0686-644B-9033-1988CF38DC84}"/>
              </a:ext>
            </a:extLst>
          </p:cNvPr>
          <p:cNvCxnSpPr>
            <a:cxnSpLocks/>
          </p:cNvCxnSpPr>
          <p:nvPr/>
        </p:nvCxnSpPr>
        <p:spPr>
          <a:xfrm>
            <a:off x="614036" y="4736779"/>
            <a:ext cx="5359135" cy="0"/>
          </a:xfrm>
          <a:prstGeom prst="line">
            <a:avLst/>
          </a:prstGeom>
          <a:ln>
            <a:solidFill>
              <a:srgbClr val="17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2A2E5D-6882-3A4C-A8E8-909E255FEBCD}"/>
              </a:ext>
            </a:extLst>
          </p:cNvPr>
          <p:cNvGrpSpPr/>
          <p:nvPr/>
        </p:nvGrpSpPr>
        <p:grpSpPr>
          <a:xfrm>
            <a:off x="614036" y="1736550"/>
            <a:ext cx="2099421" cy="766484"/>
            <a:chOff x="968659" y="2171266"/>
            <a:chExt cx="2663942" cy="994041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32134A6A-26F0-2946-A94E-1F2B9070E6FA}"/>
                </a:ext>
              </a:extLst>
            </p:cNvPr>
            <p:cNvSpPr txBox="1"/>
            <p:nvPr/>
          </p:nvSpPr>
          <p:spPr>
            <a:xfrm>
              <a:off x="1288622" y="2171266"/>
              <a:ext cx="2343979" cy="3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25190"/>
              <a:r>
                <a:rPr lang="ru-RU" sz="1400" dirty="0">
                  <a:solidFill>
                    <a:prstClr val="black"/>
                  </a:solidFill>
                </a:rPr>
                <a:t>Проект «Евразия»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1CE23E1-7956-914C-90D4-1FCD071E89AF}"/>
                </a:ext>
              </a:extLst>
            </p:cNvPr>
            <p:cNvSpPr txBox="1"/>
            <p:nvPr/>
          </p:nvSpPr>
          <p:spPr>
            <a:xfrm>
              <a:off x="1288622" y="2486751"/>
              <a:ext cx="2343979" cy="67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25190"/>
              <a:r>
                <a:rPr lang="ru-RU" sz="1400" dirty="0">
                  <a:solidFill>
                    <a:prstClr val="black"/>
                  </a:solidFill>
                </a:rPr>
                <a:t>Действующие сети ВСМ в Европе и Китае</a:t>
              </a:r>
            </a:p>
          </p:txBody>
        </p:sp>
        <p:cxnSp>
          <p:nvCxnSpPr>
            <p:cNvPr id="226" name="Straight Connector 219">
              <a:extLst>
                <a:ext uri="{FF2B5EF4-FFF2-40B4-BE49-F238E27FC236}">
                  <a16:creationId xmlns:a16="http://schemas.microsoft.com/office/drawing/2014/main" id="{6BF7A2C7-5056-0C4E-A9B2-6F7B744C9C59}"/>
                </a:ext>
              </a:extLst>
            </p:cNvPr>
            <p:cNvCxnSpPr/>
            <p:nvPr/>
          </p:nvCxnSpPr>
          <p:spPr>
            <a:xfrm>
              <a:off x="968659" y="2358767"/>
              <a:ext cx="340959" cy="0"/>
            </a:xfrm>
            <a:prstGeom prst="line">
              <a:avLst/>
            </a:prstGeom>
            <a:noFill/>
            <a:ln w="28575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7" name="Straight Connector 220">
              <a:extLst>
                <a:ext uri="{FF2B5EF4-FFF2-40B4-BE49-F238E27FC236}">
                  <a16:creationId xmlns:a16="http://schemas.microsoft.com/office/drawing/2014/main" id="{460E9552-C4F9-6F47-839A-7738175FB35D}"/>
                </a:ext>
              </a:extLst>
            </p:cNvPr>
            <p:cNvCxnSpPr/>
            <p:nvPr/>
          </p:nvCxnSpPr>
          <p:spPr>
            <a:xfrm>
              <a:off x="968659" y="2640045"/>
              <a:ext cx="340959" cy="0"/>
            </a:xfrm>
            <a:prstGeom prst="line">
              <a:avLst/>
            </a:prstGeom>
            <a:noFill/>
            <a:ln>
              <a:solidFill>
                <a:srgbClr val="0032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8067E94C-75B3-514C-9BBB-F361D16E4070}"/>
              </a:ext>
            </a:extLst>
          </p:cNvPr>
          <p:cNvSpPr txBox="1"/>
          <p:nvPr/>
        </p:nvSpPr>
        <p:spPr>
          <a:xfrm>
            <a:off x="482946" y="870826"/>
            <a:ext cx="5875050" cy="73866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defTabSz="1125190"/>
            <a:r>
              <a:rPr lang="ru-RU" sz="1400" dirty="0">
                <a:solidFill>
                  <a:srgbClr val="003256"/>
                </a:solidFill>
              </a:rPr>
              <a:t>Протяженность грузопассажирского высокоскоростного железнодорожного коридора </a:t>
            </a:r>
            <a:r>
              <a:rPr lang="ru-RU" sz="1400" b="1" dirty="0">
                <a:solidFill>
                  <a:srgbClr val="003256"/>
                </a:solidFill>
              </a:rPr>
              <a:t>«Евразия» </a:t>
            </a:r>
            <a:r>
              <a:rPr lang="ru-RU" sz="1400" dirty="0">
                <a:solidFill>
                  <a:srgbClr val="003256"/>
                </a:solidFill>
              </a:rPr>
              <a:t>составит </a:t>
            </a:r>
            <a:r>
              <a:rPr lang="ru-RU" sz="1400" b="1" dirty="0">
                <a:solidFill>
                  <a:srgbClr val="003256"/>
                </a:solidFill>
              </a:rPr>
              <a:t>10 127 км </a:t>
            </a:r>
            <a:r>
              <a:rPr lang="ru-RU" sz="1400" dirty="0">
                <a:solidFill>
                  <a:srgbClr val="003256"/>
                </a:solidFill>
              </a:rPr>
              <a:t>и позволит объединить крупнейшие транспортные системы Европы и Китая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6AC5CC9-C919-ED46-A78F-F391F1773189}"/>
              </a:ext>
            </a:extLst>
          </p:cNvPr>
          <p:cNvSpPr txBox="1"/>
          <p:nvPr/>
        </p:nvSpPr>
        <p:spPr>
          <a:xfrm>
            <a:off x="594758" y="3752916"/>
            <a:ext cx="503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25190"/>
            <a:r>
              <a:rPr lang="ru-RU" sz="1400" b="1" dirty="0">
                <a:solidFill>
                  <a:srgbClr val="003256"/>
                </a:solidFill>
              </a:rPr>
              <a:t>Линия ВСМ «Евразия» </a:t>
            </a:r>
          </a:p>
          <a:p>
            <a:pPr defTabSz="1125190"/>
            <a:r>
              <a:rPr lang="ru-RU" sz="1400" dirty="0">
                <a:solidFill>
                  <a:srgbClr val="003256"/>
                </a:solidFill>
              </a:rPr>
              <a:t>охватывает территории </a:t>
            </a:r>
            <a:r>
              <a:rPr lang="ru-RU" sz="1400" b="1" dirty="0">
                <a:solidFill>
                  <a:srgbClr val="003256"/>
                </a:solidFill>
              </a:rPr>
              <a:t>6 государств. </a:t>
            </a:r>
          </a:p>
          <a:p>
            <a:pPr defTabSz="1125190"/>
            <a:r>
              <a:rPr lang="ru-RU" sz="1400" b="1" dirty="0">
                <a:solidFill>
                  <a:srgbClr val="003256"/>
                </a:solidFill>
              </a:rPr>
              <a:t>Важнейшая задача – объединить ВСМ стран Европы и Азии в комплексную высокотехнологичную транспортную систему.</a:t>
            </a:r>
          </a:p>
        </p:txBody>
      </p:sp>
      <p:pic>
        <p:nvPicPr>
          <p:cNvPr id="230" name="Picture 3">
            <a:extLst>
              <a:ext uri="{FF2B5EF4-FFF2-40B4-BE49-F238E27FC236}">
                <a16:creationId xmlns:a16="http://schemas.microsoft.com/office/drawing/2014/main" id="{FC48F2B5-B648-F54F-A7A4-FBDDED0A7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946" y="4886713"/>
            <a:ext cx="1961635" cy="1176981"/>
          </a:xfrm>
          <a:prstGeom prst="rect">
            <a:avLst/>
          </a:prstGeom>
          <a:ln>
            <a:solidFill>
              <a:srgbClr val="173763"/>
            </a:solidFill>
          </a:ln>
        </p:spPr>
      </p:pic>
      <p:pic>
        <p:nvPicPr>
          <p:cNvPr id="232" name="Picture 52">
            <a:extLst>
              <a:ext uri="{FF2B5EF4-FFF2-40B4-BE49-F238E27FC236}">
                <a16:creationId xmlns:a16="http://schemas.microsoft.com/office/drawing/2014/main" id="{C6E8C13E-74D7-1045-9FC0-2557FBAEB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34" y="4895725"/>
            <a:ext cx="1961635" cy="1176981"/>
          </a:xfrm>
          <a:prstGeom prst="rect">
            <a:avLst/>
          </a:prstGeom>
          <a:ln>
            <a:solidFill>
              <a:srgbClr val="173763"/>
            </a:solidFill>
          </a:ln>
          <a:effectLst/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5C93FD20-6738-6E41-AEA2-3D2D2E01FF9D}"/>
              </a:ext>
            </a:extLst>
          </p:cNvPr>
          <p:cNvSpPr txBox="1"/>
          <p:nvPr/>
        </p:nvSpPr>
        <p:spPr>
          <a:xfrm>
            <a:off x="3312121" y="5698281"/>
            <a:ext cx="2447447" cy="471155"/>
          </a:xfrm>
          <a:prstGeom prst="rect">
            <a:avLst/>
          </a:prstGeom>
          <a:solidFill>
            <a:schemeClr val="bg1"/>
          </a:solidFill>
          <a:ln>
            <a:solidFill>
              <a:srgbClr val="17376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31" dirty="0"/>
              <a:t>Разработка унифицированного подвижного состава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9860580-433A-774E-8A4C-65507F4F785C}"/>
              </a:ext>
            </a:extLst>
          </p:cNvPr>
          <p:cNvSpPr txBox="1"/>
          <p:nvPr/>
        </p:nvSpPr>
        <p:spPr>
          <a:xfrm>
            <a:off x="614036" y="5699781"/>
            <a:ext cx="2447447" cy="471155"/>
          </a:xfrm>
          <a:prstGeom prst="rect">
            <a:avLst/>
          </a:prstGeom>
          <a:solidFill>
            <a:schemeClr val="bg1"/>
          </a:solidFill>
          <a:ln>
            <a:solidFill>
              <a:srgbClr val="17376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31" dirty="0"/>
              <a:t>Организация дальних пассажирских перевозок</a:t>
            </a:r>
          </a:p>
        </p:txBody>
      </p:sp>
      <p:pic>
        <p:nvPicPr>
          <p:cNvPr id="241" name="图片 7" descr="4.jpg">
            <a:extLst>
              <a:ext uri="{FF2B5EF4-FFF2-40B4-BE49-F238E27FC236}">
                <a16:creationId xmlns:a16="http://schemas.microsoft.com/office/drawing/2014/main" id="{9FB03126-DE3E-0845-B0CF-B2B9854D3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6604" y="4886713"/>
            <a:ext cx="1961635" cy="1176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3B7458CA-638D-9040-8DFA-AB413A8560B9}"/>
              </a:ext>
            </a:extLst>
          </p:cNvPr>
          <p:cNvSpPr txBox="1"/>
          <p:nvPr/>
        </p:nvSpPr>
        <p:spPr>
          <a:xfrm>
            <a:off x="6052030" y="5698281"/>
            <a:ext cx="2447447" cy="471155"/>
          </a:xfrm>
          <a:prstGeom prst="rect">
            <a:avLst/>
          </a:prstGeom>
          <a:solidFill>
            <a:schemeClr val="bg1"/>
          </a:solidFill>
          <a:ln>
            <a:solidFill>
              <a:srgbClr val="17376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31" dirty="0"/>
              <a:t>Специализированный грузовой подвижной состав на ВСМ</a:t>
            </a:r>
          </a:p>
        </p:txBody>
      </p:sp>
      <p:pic>
        <p:nvPicPr>
          <p:cNvPr id="231" name="Picture 4">
            <a:extLst>
              <a:ext uri="{FF2B5EF4-FFF2-40B4-BE49-F238E27FC236}">
                <a16:creationId xmlns:a16="http://schemas.microsoft.com/office/drawing/2014/main" id="{B97F5D02-1778-EB47-93A3-6CB5EFC5E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1" y="4929048"/>
            <a:ext cx="1930604" cy="1207062"/>
          </a:xfrm>
          <a:prstGeom prst="rect">
            <a:avLst/>
          </a:prstGeom>
        </p:spPr>
      </p:pic>
      <p:pic>
        <p:nvPicPr>
          <p:cNvPr id="234" name="Рисунок 233">
            <a:extLst>
              <a:ext uri="{FF2B5EF4-FFF2-40B4-BE49-F238E27FC236}">
                <a16:creationId xmlns:a16="http://schemas.microsoft.com/office/drawing/2014/main" id="{BEEA171A-BD05-774A-8489-4F8AAA0B9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392" y="4994646"/>
            <a:ext cx="1012417" cy="212679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63C938DE-2A36-5245-BA10-A1AF3FE5D5CF}"/>
              </a:ext>
            </a:extLst>
          </p:cNvPr>
          <p:cNvSpPr/>
          <p:nvPr/>
        </p:nvSpPr>
        <p:spPr>
          <a:xfrm>
            <a:off x="9218623" y="4895724"/>
            <a:ext cx="2516178" cy="1273711"/>
          </a:xfrm>
          <a:prstGeom prst="rect">
            <a:avLst/>
          </a:prstGeom>
          <a:noFill/>
          <a:ln>
            <a:solidFill>
              <a:srgbClr val="173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215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99D0ABB-E8B6-6541-8A28-414A65394B17}"/>
              </a:ext>
            </a:extLst>
          </p:cNvPr>
          <p:cNvSpPr txBox="1"/>
          <p:nvPr/>
        </p:nvSpPr>
        <p:spPr>
          <a:xfrm>
            <a:off x="8751401" y="5698281"/>
            <a:ext cx="2461597" cy="471155"/>
          </a:xfrm>
          <a:prstGeom prst="rect">
            <a:avLst/>
          </a:prstGeom>
          <a:solidFill>
            <a:schemeClr val="bg1"/>
          </a:solidFill>
          <a:ln>
            <a:solidFill>
              <a:srgbClr val="17376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31" dirty="0"/>
              <a:t>Разработка способов ускоренной доставки грузов по ВСМ</a:t>
            </a:r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id="{D214DA1D-DAEC-0A4B-B34B-9D66ED7342BC}"/>
              </a:ext>
            </a:extLst>
          </p:cNvPr>
          <p:cNvSpPr/>
          <p:nvPr/>
        </p:nvSpPr>
        <p:spPr>
          <a:xfrm>
            <a:off x="6919146" y="928719"/>
            <a:ext cx="5272854" cy="3778304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rgbClr val="BF2D23"/>
                </a:solidFill>
              </a:rPr>
              <a:t>Вопросы дальнейшего научного сопровождения: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7F46EA3-0EE2-CF44-8DE7-F3394703B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885889"/>
              </p:ext>
            </p:extLst>
          </p:nvPr>
        </p:nvGraphicFramePr>
        <p:xfrm>
          <a:off x="7041085" y="1249330"/>
          <a:ext cx="4676393" cy="34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8375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3977" y="4265066"/>
            <a:ext cx="4631090" cy="10618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600" dirty="0">
                <a:solidFill>
                  <a:srgbClr val="595959"/>
                </a:solidFill>
              </a:rPr>
              <a:t>Председатель Экспертного совета,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95959"/>
                </a:solidFill>
              </a:rPr>
              <a:t>Ректор РУТ (МИИТ),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95959"/>
                </a:solidFill>
              </a:rPr>
              <a:t>Борис Алексеевич Лёвин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689" y="3035299"/>
            <a:ext cx="8475020" cy="867479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9E68-13C7-8541-91F4-9F7A5C45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76" y="146286"/>
            <a:ext cx="9883898" cy="811855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Инновационный проект ВСМ Москва – Казань </a:t>
            </a:r>
            <a:br>
              <a:rPr lang="ru-RU" sz="2400" b="1" dirty="0"/>
            </a:br>
            <a:r>
              <a:rPr lang="ru-RU" sz="2400" b="1" dirty="0"/>
              <a:t>требует непрерывного экспертного и научного сопровождения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FB1BFC-412E-5D4F-BF8F-743C9A0D3082}"/>
              </a:ext>
            </a:extLst>
          </p:cNvPr>
          <p:cNvSpPr/>
          <p:nvPr/>
        </p:nvSpPr>
        <p:spPr>
          <a:xfrm>
            <a:off x="519289" y="954732"/>
            <a:ext cx="11479095" cy="3882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21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6DDB6-4199-8D46-9B52-AA9F03165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640" y="1748350"/>
            <a:ext cx="5318109" cy="1789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67867-8B38-2C46-9223-61DD386B7D1E}"/>
              </a:ext>
            </a:extLst>
          </p:cNvPr>
          <p:cNvSpPr txBox="1"/>
          <p:nvPr/>
        </p:nvSpPr>
        <p:spPr>
          <a:xfrm>
            <a:off x="633589" y="954732"/>
            <a:ext cx="11364808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b="1" dirty="0">
                <a:solidFill>
                  <a:srgbClr val="173763"/>
                </a:solidFill>
              </a:rPr>
              <a:t>ВСМ Москва – Казань </a:t>
            </a:r>
            <a:r>
              <a:rPr lang="ru-RU" sz="1477" dirty="0"/>
              <a:t>– это первый этап организации высокоскоростного железнодорожного сообщения в Российской Федерации. </a:t>
            </a:r>
          </a:p>
          <a:p>
            <a:r>
              <a:rPr lang="ru-RU" sz="1477" b="1" dirty="0">
                <a:solidFill>
                  <a:srgbClr val="173763"/>
                </a:solidFill>
              </a:rPr>
              <a:t>Проект является инновационным</a:t>
            </a:r>
            <a:r>
              <a:rPr lang="ru-RU" sz="1477" dirty="0">
                <a:solidFill>
                  <a:srgbClr val="173763"/>
                </a:solidFill>
              </a:rPr>
              <a:t>: </a:t>
            </a:r>
            <a:r>
              <a:rPr lang="ru-RU" sz="1477" dirty="0"/>
              <a:t>запроектированы уникальные конструкции верхнего строения пути и искусственные сооружения, контактная сеть впервые в мире рассчитана на скорость до 400 км/ч, разработан специальный подвижной состав, будут применяться цифровые системы сигнализации и связи и т.д.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6C1C5-884B-4C48-A3AB-C0E2B7EE76E7}"/>
              </a:ext>
            </a:extLst>
          </p:cNvPr>
          <p:cNvSpPr txBox="1"/>
          <p:nvPr/>
        </p:nvSpPr>
        <p:spPr>
          <a:xfrm>
            <a:off x="633589" y="1848777"/>
            <a:ext cx="4822945" cy="278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b="1" dirty="0">
                <a:solidFill>
                  <a:srgbClr val="173763"/>
                </a:solidFill>
              </a:rPr>
              <a:t>Ключевые подсистемы проекта </a:t>
            </a:r>
            <a:r>
              <a:rPr lang="ru-RU" sz="1477" dirty="0">
                <a:solidFill>
                  <a:srgbClr val="173763"/>
                </a:solidFill>
              </a:rPr>
              <a:t>ВСМ Москва – Казань:</a:t>
            </a:r>
          </a:p>
        </p:txBody>
      </p:sp>
      <p:sp>
        <p:nvSpPr>
          <p:cNvPr id="85" name="Пятиугольник 84">
            <a:extLst>
              <a:ext uri="{FF2B5EF4-FFF2-40B4-BE49-F238E27FC236}">
                <a16:creationId xmlns:a16="http://schemas.microsoft.com/office/drawing/2014/main" id="{EE20B242-C603-184A-8E5A-7FABDAECD6BF}"/>
              </a:ext>
            </a:extLst>
          </p:cNvPr>
          <p:cNvSpPr/>
          <p:nvPr/>
        </p:nvSpPr>
        <p:spPr>
          <a:xfrm>
            <a:off x="722489" y="2160271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Железнодорожный путь </a:t>
            </a:r>
          </a:p>
          <a:p>
            <a:r>
              <a:rPr lang="ru-RU" sz="1050" dirty="0"/>
              <a:t>(план и профиль пути, земляное полотно и ВСП)</a:t>
            </a:r>
          </a:p>
        </p:txBody>
      </p:sp>
      <p:sp>
        <p:nvSpPr>
          <p:cNvPr id="86" name="Пятиугольник 85">
            <a:extLst>
              <a:ext uri="{FF2B5EF4-FFF2-40B4-BE49-F238E27FC236}">
                <a16:creationId xmlns:a16="http://schemas.microsoft.com/office/drawing/2014/main" id="{6CBC179F-52CC-1E49-82B8-AE63E484FBEF}"/>
              </a:ext>
            </a:extLst>
          </p:cNvPr>
          <p:cNvSpPr/>
          <p:nvPr/>
        </p:nvSpPr>
        <p:spPr>
          <a:xfrm>
            <a:off x="722489" y="2528215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Искусственные сооружения</a:t>
            </a:r>
          </a:p>
        </p:txBody>
      </p:sp>
      <p:sp>
        <p:nvSpPr>
          <p:cNvPr id="87" name="Пятиугольник 86">
            <a:extLst>
              <a:ext uri="{FF2B5EF4-FFF2-40B4-BE49-F238E27FC236}">
                <a16:creationId xmlns:a16="http://schemas.microsoft.com/office/drawing/2014/main" id="{BC817C5F-32C6-EF47-B725-86720CC32B7A}"/>
              </a:ext>
            </a:extLst>
          </p:cNvPr>
          <p:cNvSpPr/>
          <p:nvPr/>
        </p:nvSpPr>
        <p:spPr>
          <a:xfrm>
            <a:off x="722489" y="2896321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Железнодорожное электроснабжение</a:t>
            </a:r>
          </a:p>
        </p:txBody>
      </p:sp>
      <p:sp>
        <p:nvSpPr>
          <p:cNvPr id="88" name="Пятиугольник 87">
            <a:extLst>
              <a:ext uri="{FF2B5EF4-FFF2-40B4-BE49-F238E27FC236}">
                <a16:creationId xmlns:a16="http://schemas.microsoft.com/office/drawing/2014/main" id="{4A8452A2-C3B1-6749-BCBB-2FE051AC38E0}"/>
              </a:ext>
            </a:extLst>
          </p:cNvPr>
          <p:cNvSpPr/>
          <p:nvPr/>
        </p:nvSpPr>
        <p:spPr>
          <a:xfrm>
            <a:off x="722489" y="3265610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Системы сигнализации</a:t>
            </a:r>
            <a:r>
              <a:rPr lang="ru-RU" sz="1050" dirty="0"/>
              <a:t>, </a:t>
            </a:r>
            <a:r>
              <a:rPr lang="ru-RU" sz="1050" b="1" dirty="0"/>
              <a:t>связи</a:t>
            </a:r>
            <a:r>
              <a:rPr lang="ru-RU" sz="1050" dirty="0"/>
              <a:t> и автоматизированного </a:t>
            </a:r>
            <a:r>
              <a:rPr lang="ru-RU" sz="1050" b="1" dirty="0"/>
              <a:t>управления</a:t>
            </a:r>
            <a:r>
              <a:rPr lang="ru-RU" sz="1050" dirty="0"/>
              <a:t> и обеспечения безопасности движения</a:t>
            </a:r>
          </a:p>
        </p:txBody>
      </p:sp>
      <p:sp>
        <p:nvSpPr>
          <p:cNvPr id="89" name="Пятиугольник 88">
            <a:extLst>
              <a:ext uri="{FF2B5EF4-FFF2-40B4-BE49-F238E27FC236}">
                <a16:creationId xmlns:a16="http://schemas.microsoft.com/office/drawing/2014/main" id="{A440F39D-357C-4F4E-8CFE-F0BDAB2A5E3D}"/>
              </a:ext>
            </a:extLst>
          </p:cNvPr>
          <p:cNvSpPr/>
          <p:nvPr/>
        </p:nvSpPr>
        <p:spPr>
          <a:xfrm>
            <a:off x="722489" y="3638612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Подвижной состав</a:t>
            </a:r>
          </a:p>
        </p:txBody>
      </p:sp>
      <p:sp>
        <p:nvSpPr>
          <p:cNvPr id="90" name="Пятиугольник 89">
            <a:extLst>
              <a:ext uri="{FF2B5EF4-FFF2-40B4-BE49-F238E27FC236}">
                <a16:creationId xmlns:a16="http://schemas.microsoft.com/office/drawing/2014/main" id="{6FFC1D3E-9F57-FB45-8B61-1C25BE73317C}"/>
              </a:ext>
            </a:extLst>
          </p:cNvPr>
          <p:cNvSpPr/>
          <p:nvPr/>
        </p:nvSpPr>
        <p:spPr>
          <a:xfrm>
            <a:off x="722489" y="4011614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Раздельные пункты </a:t>
            </a:r>
            <a:r>
              <a:rPr lang="ru-RU" sz="1050" dirty="0"/>
              <a:t>и организация движения поездов</a:t>
            </a:r>
          </a:p>
        </p:txBody>
      </p:sp>
      <p:sp>
        <p:nvSpPr>
          <p:cNvPr id="91" name="Пятиугольник 90">
            <a:extLst>
              <a:ext uri="{FF2B5EF4-FFF2-40B4-BE49-F238E27FC236}">
                <a16:creationId xmlns:a16="http://schemas.microsoft.com/office/drawing/2014/main" id="{FA3DCCF8-BBCC-2145-BF9C-6F3D7F3EDC2B}"/>
              </a:ext>
            </a:extLst>
          </p:cNvPr>
          <p:cNvSpPr/>
          <p:nvPr/>
        </p:nvSpPr>
        <p:spPr>
          <a:xfrm>
            <a:off x="722489" y="4384615"/>
            <a:ext cx="4075127" cy="333480"/>
          </a:xfrm>
          <a:prstGeom prst="homePlate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/>
              <a:t>Охрана окружающей среды </a:t>
            </a:r>
          </a:p>
          <a:p>
            <a:r>
              <a:rPr lang="ru-RU" sz="1050" dirty="0"/>
              <a:t>и противопожарная безопасность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7C42BB-5621-F646-9680-816BFD0770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2"/>
          <a:stretch/>
        </p:blipFill>
        <p:spPr>
          <a:xfrm>
            <a:off x="5190779" y="3629198"/>
            <a:ext cx="1384388" cy="1038291"/>
          </a:xfrm>
          <a:prstGeom prst="roundRect">
            <a:avLst>
              <a:gd name="adj" fmla="val 3659"/>
            </a:avLst>
          </a:prstGeom>
          <a:ln w="6350">
            <a:solidFill>
              <a:srgbClr val="173763"/>
            </a:solidFill>
            <a:prstDash val="solid"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9DCB329-5FAD-E649-A849-A41C70634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"/>
          <a:stretch/>
        </p:blipFill>
        <p:spPr>
          <a:xfrm>
            <a:off x="8527472" y="3621374"/>
            <a:ext cx="1384388" cy="1038291"/>
          </a:xfrm>
          <a:prstGeom prst="roundRect">
            <a:avLst>
              <a:gd name="adj" fmla="val 3659"/>
            </a:avLst>
          </a:prstGeom>
          <a:ln w="6350">
            <a:solidFill>
              <a:srgbClr val="173763"/>
            </a:solidFill>
            <a:prstDash val="solid"/>
          </a:ln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285921A-6379-CE48-BEB3-AADD087018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044" y="3629502"/>
            <a:ext cx="1380820" cy="1035615"/>
          </a:xfrm>
          <a:prstGeom prst="roundRect">
            <a:avLst>
              <a:gd name="adj" fmla="val 3659"/>
            </a:avLst>
          </a:prstGeom>
          <a:ln w="6350">
            <a:solidFill>
              <a:srgbClr val="173763"/>
            </a:solidFill>
            <a:prstDash val="solid"/>
          </a:ln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CBBD16B6-8FD0-5A42-9064-ADB94966252D}"/>
              </a:ext>
            </a:extLst>
          </p:cNvPr>
          <p:cNvGrpSpPr/>
          <p:nvPr/>
        </p:nvGrpSpPr>
        <p:grpSpPr>
          <a:xfrm>
            <a:off x="519288" y="4909689"/>
            <a:ext cx="984069" cy="1371847"/>
            <a:chOff x="10499655" y="5834641"/>
            <a:chExt cx="2219708" cy="3094397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046E2372-E3A5-F64C-93A8-87C45C36570B}"/>
                </a:ext>
              </a:extLst>
            </p:cNvPr>
            <p:cNvSpPr/>
            <p:nvPr/>
          </p:nvSpPr>
          <p:spPr>
            <a:xfrm>
              <a:off x="10580849" y="5910893"/>
              <a:ext cx="2138514" cy="30181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15"/>
            </a:p>
          </p:txBody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0D5EAC67-C5C2-7B4A-804C-8A3B51F59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655" y="5834641"/>
              <a:ext cx="2123039" cy="3001538"/>
            </a:xfrm>
            <a:prstGeom prst="rect">
              <a:avLst/>
            </a:prstGeom>
            <a:ln>
              <a:solidFill>
                <a:srgbClr val="173763"/>
              </a:solidFill>
            </a:ln>
          </p:spPr>
        </p:pic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F50B1BE-29E1-1246-9C54-3103C03C6BB6}"/>
              </a:ext>
            </a:extLst>
          </p:cNvPr>
          <p:cNvSpPr txBox="1"/>
          <p:nvPr/>
        </p:nvSpPr>
        <p:spPr>
          <a:xfrm>
            <a:off x="1567622" y="4864408"/>
            <a:ext cx="966199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b="1" dirty="0">
                <a:solidFill>
                  <a:srgbClr val="173763"/>
                </a:solidFill>
              </a:rPr>
              <a:t>Генеральная проектная организация: </a:t>
            </a:r>
            <a:r>
              <a:rPr lang="ru-RU" sz="1477" dirty="0"/>
              <a:t>международный консорциум в составе АО «</a:t>
            </a:r>
            <a:r>
              <a:rPr lang="ru-RU" sz="1477" dirty="0" err="1"/>
              <a:t>Мосгипротранс</a:t>
            </a:r>
            <a:r>
              <a:rPr lang="ru-RU" sz="1477" dirty="0"/>
              <a:t>», </a:t>
            </a:r>
          </a:p>
          <a:p>
            <a:r>
              <a:rPr lang="ru-RU" sz="1477" dirty="0"/>
              <a:t>ОАО «</a:t>
            </a:r>
            <a:r>
              <a:rPr lang="ru-RU" sz="1477" dirty="0" err="1"/>
              <a:t>Нижегородметропроект</a:t>
            </a:r>
            <a:r>
              <a:rPr lang="ru-RU" sz="1477" dirty="0"/>
              <a:t>», </a:t>
            </a:r>
            <a:r>
              <a:rPr lang="en" sz="1477" dirty="0"/>
              <a:t>China Railway </a:t>
            </a:r>
            <a:r>
              <a:rPr lang="en" sz="1477" dirty="0" err="1"/>
              <a:t>Eryuan</a:t>
            </a:r>
            <a:r>
              <a:rPr lang="en" sz="1477" dirty="0"/>
              <a:t> Engineering Group Co. Ltd</a:t>
            </a:r>
            <a:r>
              <a:rPr lang="ru-RU" sz="1477" dirty="0"/>
              <a:t> (</a:t>
            </a:r>
            <a:r>
              <a:rPr lang="en-US" sz="1477" dirty="0"/>
              <a:t>CREEC</a:t>
            </a:r>
            <a:r>
              <a:rPr lang="ru-RU" sz="1477" dirty="0"/>
              <a:t>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BDEA06-2939-074A-9EE0-FB597E38BD89}"/>
              </a:ext>
            </a:extLst>
          </p:cNvPr>
          <p:cNvSpPr txBox="1"/>
          <p:nvPr/>
        </p:nvSpPr>
        <p:spPr>
          <a:xfrm>
            <a:off x="1567622" y="5488214"/>
            <a:ext cx="10398599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77" b="1" dirty="0">
                <a:solidFill>
                  <a:srgbClr val="173763"/>
                </a:solidFill>
              </a:rPr>
              <a:t>Научно-техническую, экспертную и методическую поддержку проекта </a:t>
            </a:r>
            <a:r>
              <a:rPr lang="ru-RU" sz="1477" dirty="0"/>
              <a:t>ВСМ </a:t>
            </a:r>
            <a:r>
              <a:rPr lang="ru-RU" sz="1477" b="1" dirty="0">
                <a:solidFill>
                  <a:srgbClr val="173763"/>
                </a:solidFill>
              </a:rPr>
              <a:t>осуществляет Экспертный совет </a:t>
            </a:r>
            <a:r>
              <a:rPr lang="ru-RU" sz="1477" dirty="0"/>
              <a:t>по технической политике в области проектирования, строительства и эксплуатации высокоскоростных железнодорожных магистралей в Российской Федерации.</a:t>
            </a: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7D0C44F7-390D-3549-9730-48F1AE36A98E}"/>
              </a:ext>
            </a:extLst>
          </p:cNvPr>
          <p:cNvCxnSpPr>
            <a:cxnSpLocks/>
          </p:cNvCxnSpPr>
          <p:nvPr/>
        </p:nvCxnSpPr>
        <p:spPr>
          <a:xfrm>
            <a:off x="1648361" y="5455673"/>
            <a:ext cx="8483552" cy="0"/>
          </a:xfrm>
          <a:prstGeom prst="line">
            <a:avLst/>
          </a:prstGeom>
          <a:ln>
            <a:solidFill>
              <a:srgbClr val="17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E6903-01BE-5443-B5A1-6A7B8B6F13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5737" y="3617782"/>
            <a:ext cx="1379484" cy="1013947"/>
          </a:xfrm>
          <a:prstGeom prst="roundRect">
            <a:avLst>
              <a:gd name="adj" fmla="val 3659"/>
            </a:avLst>
          </a:prstGeom>
          <a:ln w="6350">
            <a:solidFill>
              <a:srgbClr val="173763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78763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C06726BC-870D-1D4F-8B24-673BC43F4F67}"/>
              </a:ext>
            </a:extLst>
          </p:cNvPr>
          <p:cNvSpPr txBox="1">
            <a:spLocks/>
          </p:cNvSpPr>
          <p:nvPr/>
        </p:nvSpPr>
        <p:spPr>
          <a:xfrm>
            <a:off x="519276" y="146286"/>
            <a:ext cx="7327899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Состав и структура Экспертного совета ВСМ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9277" y="3424632"/>
            <a:ext cx="11366218" cy="2714911"/>
          </a:xfrm>
          <a:prstGeom prst="roundRect">
            <a:avLst>
              <a:gd name="adj" fmla="val 0"/>
            </a:avLst>
          </a:prstGeom>
          <a:solidFill>
            <a:srgbClr val="173763">
              <a:alpha val="12000"/>
            </a:srgbClr>
          </a:solidFill>
          <a:ln w="12700" cmpd="sng">
            <a:solidFill>
              <a:srgbClr val="173763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E220-9A93-AB4F-9854-8338312012BC}" type="slidenum">
              <a:rPr lang="en-US" smtClean="0"/>
              <a:t>3</a:t>
            </a:fld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056440" y="3640238"/>
            <a:ext cx="10175904" cy="520154"/>
            <a:chOff x="1865087" y="3369740"/>
            <a:chExt cx="6749693" cy="626459"/>
          </a:xfrm>
        </p:grpSpPr>
        <p:sp>
          <p:nvSpPr>
            <p:cNvPr id="7" name="Полилиния 6"/>
            <p:cNvSpPr/>
            <p:nvPr/>
          </p:nvSpPr>
          <p:spPr>
            <a:xfrm>
              <a:off x="1865087" y="3369813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Железнодорожный путь</a:t>
              </a:r>
              <a:endParaRPr lang="en-US" sz="11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255401" y="379587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err="1"/>
                <a:t>Ашпиз</a:t>
              </a:r>
              <a:r>
                <a:rPr lang="ru-RU" sz="1100" b="1" dirty="0"/>
                <a:t> Е.С.</a:t>
              </a:r>
              <a:endParaRPr lang="en-US" sz="1100" b="1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29880" y="3369740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Электроснабжение</a:t>
              </a:r>
              <a:endParaRPr lang="en-US" sz="11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12939" y="379587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err="1"/>
                <a:t>Шевлюгин</a:t>
              </a:r>
              <a:r>
                <a:rPr lang="ru-RU" sz="1100" b="1" dirty="0"/>
                <a:t> М.В.</a:t>
              </a:r>
              <a:endParaRPr lang="en-US" sz="1100" b="1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80163" y="3369813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15" tIns="7815" rIns="7815" bIns="104377" numCol="1" spcCol="1270" anchor="ctr" anchorCtr="0">
              <a:noAutofit/>
            </a:bodyPr>
            <a:lstStyle/>
            <a:p>
              <a:pPr algn="ct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Организация перевозочного процесса и логистика</a:t>
              </a:r>
              <a:endParaRPr lang="en-US" sz="11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770477" y="379587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Вакуленко С.П.</a:t>
              </a:r>
              <a:endParaRPr lang="en-US" sz="1100" b="1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7137702" y="3369813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Искусственные сооружения</a:t>
              </a:r>
              <a:endParaRPr lang="en-US" sz="11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528016" y="379587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Поляков В.Ю.</a:t>
              </a:r>
              <a:endParaRPr lang="en-US" sz="11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56441" y="4307219"/>
            <a:ext cx="10175903" cy="520154"/>
            <a:chOff x="1885244" y="4140210"/>
            <a:chExt cx="6749692" cy="626459"/>
          </a:xfrm>
        </p:grpSpPr>
        <p:sp>
          <p:nvSpPr>
            <p:cNvPr id="25" name="Полилиния 24"/>
            <p:cNvSpPr/>
            <p:nvPr/>
          </p:nvSpPr>
          <p:spPr>
            <a:xfrm>
              <a:off x="1885244" y="4140283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Подготовка кадров</a:t>
              </a:r>
              <a:endParaRPr lang="en-US" sz="11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275558" y="456634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Васина Л.И.</a:t>
              </a:r>
              <a:endParaRPr lang="en-US" sz="1100" b="1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650037" y="4140210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Материалы и стали</a:t>
              </a:r>
              <a:endParaRPr lang="en-US" sz="11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033096" y="456634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Сухов А.В. </a:t>
              </a:r>
              <a:endParaRPr lang="en-US" sz="1100" b="1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400320" y="4140283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15" tIns="7815" rIns="7815" bIns="104377" numCol="1" spcCol="1270" anchor="ctr" anchorCtr="0">
              <a:noAutofit/>
            </a:bodyPr>
            <a:lstStyle/>
            <a:p>
              <a:pPr algn="ct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Объединённая Экспертная группа </a:t>
              </a:r>
              <a:r>
                <a:rPr lang="ru-RU" sz="1100" dirty="0" err="1"/>
                <a:t>СамГУПС</a:t>
              </a:r>
              <a:endParaRPr lang="en-US" sz="1100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790634" y="4566341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Булатов А.А. </a:t>
              </a:r>
              <a:endParaRPr lang="en-US" sz="1100" b="1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157859" y="4140283"/>
              <a:ext cx="1477077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Пассажирский комплекс</a:t>
              </a:r>
              <a:endParaRPr lang="en-US" sz="11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548171" y="4566341"/>
              <a:ext cx="1044677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Зайцев А.А.</a:t>
              </a:r>
              <a:endParaRPr lang="en-US" sz="11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056440" y="4951648"/>
            <a:ext cx="10175904" cy="520035"/>
            <a:chOff x="1907713" y="4902207"/>
            <a:chExt cx="6749693" cy="626315"/>
          </a:xfrm>
        </p:grpSpPr>
        <p:sp>
          <p:nvSpPr>
            <p:cNvPr id="34" name="Полилиния 33"/>
            <p:cNvSpPr/>
            <p:nvPr/>
          </p:nvSpPr>
          <p:spPr>
            <a:xfrm>
              <a:off x="1907713" y="4902424"/>
              <a:ext cx="1477079" cy="502217"/>
            </a:xfrm>
            <a:custGeom>
              <a:avLst/>
              <a:gdLst>
                <a:gd name="connsiteX0" fmla="*/ 0 w 1431423"/>
                <a:gd name="connsiteY0" fmla="*/ 0 h 502217"/>
                <a:gd name="connsiteX1" fmla="*/ 1431423 w 1431423"/>
                <a:gd name="connsiteY1" fmla="*/ 0 h 502217"/>
                <a:gd name="connsiteX2" fmla="*/ 1431423 w 1431423"/>
                <a:gd name="connsiteY2" fmla="*/ 502217 h 502217"/>
                <a:gd name="connsiteX3" fmla="*/ 0 w 1431423"/>
                <a:gd name="connsiteY3" fmla="*/ 502217 h 502217"/>
                <a:gd name="connsiteX4" fmla="*/ 0 w 1431423"/>
                <a:gd name="connsiteY4" fmla="*/ 0 h 5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423" h="502217">
                  <a:moveTo>
                    <a:pt x="0" y="0"/>
                  </a:moveTo>
                  <a:lnTo>
                    <a:pt x="1431423" y="0"/>
                  </a:lnTo>
                  <a:lnTo>
                    <a:pt x="1431423" y="502217"/>
                  </a:lnTo>
                  <a:lnTo>
                    <a:pt x="0" y="5022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1150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Железнодорожная гигиена и охрана труда</a:t>
              </a:r>
              <a:endParaRPr lang="en-US" sz="1100" dirty="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330318" y="5315313"/>
              <a:ext cx="1012385" cy="194136"/>
            </a:xfrm>
            <a:custGeom>
              <a:avLst/>
              <a:gdLst>
                <a:gd name="connsiteX0" fmla="*/ 0 w 1012385"/>
                <a:gd name="connsiteY0" fmla="*/ 0 h 194136"/>
                <a:gd name="connsiteX1" fmla="*/ 1012385 w 1012385"/>
                <a:gd name="connsiteY1" fmla="*/ 0 h 194136"/>
                <a:gd name="connsiteX2" fmla="*/ 1012385 w 1012385"/>
                <a:gd name="connsiteY2" fmla="*/ 194136 h 194136"/>
                <a:gd name="connsiteX3" fmla="*/ 0 w 1012385"/>
                <a:gd name="connsiteY3" fmla="*/ 194136 h 194136"/>
                <a:gd name="connsiteX4" fmla="*/ 0 w 1012385"/>
                <a:gd name="connsiteY4" fmla="*/ 0 h 19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85" h="194136">
                  <a:moveTo>
                    <a:pt x="0" y="0"/>
                  </a:moveTo>
                  <a:lnTo>
                    <a:pt x="1012385" y="0"/>
                  </a:lnTo>
                  <a:lnTo>
                    <a:pt x="1012385" y="194136"/>
                  </a:lnTo>
                  <a:lnTo>
                    <a:pt x="0" y="1941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Лексин А.Г.</a:t>
              </a:r>
              <a:endParaRPr lang="en-US" sz="1100" b="1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672507" y="4902207"/>
              <a:ext cx="1477077" cy="502217"/>
            </a:xfrm>
            <a:custGeom>
              <a:avLst/>
              <a:gdLst>
                <a:gd name="connsiteX0" fmla="*/ 0 w 1431423"/>
                <a:gd name="connsiteY0" fmla="*/ 0 h 502217"/>
                <a:gd name="connsiteX1" fmla="*/ 1431423 w 1431423"/>
                <a:gd name="connsiteY1" fmla="*/ 0 h 502217"/>
                <a:gd name="connsiteX2" fmla="*/ 1431423 w 1431423"/>
                <a:gd name="connsiteY2" fmla="*/ 502217 h 502217"/>
                <a:gd name="connsiteX3" fmla="*/ 0 w 1431423"/>
                <a:gd name="connsiteY3" fmla="*/ 502217 h 502217"/>
                <a:gd name="connsiteX4" fmla="*/ 0 w 1431423"/>
                <a:gd name="connsiteY4" fmla="*/ 0 h 5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423" h="502217">
                  <a:moveTo>
                    <a:pt x="0" y="0"/>
                  </a:moveTo>
                  <a:lnTo>
                    <a:pt x="1431423" y="0"/>
                  </a:lnTo>
                  <a:lnTo>
                    <a:pt x="1431423" y="502217"/>
                  </a:lnTo>
                  <a:lnTo>
                    <a:pt x="0" y="5022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1150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Экономика и финансы</a:t>
              </a:r>
              <a:endParaRPr lang="en-US" sz="1100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055566" y="5296240"/>
              <a:ext cx="1044675" cy="232282"/>
            </a:xfrm>
            <a:custGeom>
              <a:avLst/>
              <a:gdLst>
                <a:gd name="connsiteX0" fmla="*/ 0 w 1397983"/>
                <a:gd name="connsiteY0" fmla="*/ 0 h 232282"/>
                <a:gd name="connsiteX1" fmla="*/ 1397983 w 1397983"/>
                <a:gd name="connsiteY1" fmla="*/ 0 h 232282"/>
                <a:gd name="connsiteX2" fmla="*/ 1397983 w 1397983"/>
                <a:gd name="connsiteY2" fmla="*/ 232282 h 232282"/>
                <a:gd name="connsiteX3" fmla="*/ 0 w 1397983"/>
                <a:gd name="connsiteY3" fmla="*/ 232282 h 232282"/>
                <a:gd name="connsiteX4" fmla="*/ 0 w 1397983"/>
                <a:gd name="connsiteY4" fmla="*/ 0 h 2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983" h="232282">
                  <a:moveTo>
                    <a:pt x="0" y="0"/>
                  </a:moveTo>
                  <a:lnTo>
                    <a:pt x="1397983" y="0"/>
                  </a:lnTo>
                  <a:lnTo>
                    <a:pt x="1397983" y="232282"/>
                  </a:lnTo>
                  <a:lnTo>
                    <a:pt x="0" y="2322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Мирошниченко О.Ф.</a:t>
              </a: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422790" y="4902424"/>
              <a:ext cx="1477078" cy="502217"/>
            </a:xfrm>
            <a:custGeom>
              <a:avLst/>
              <a:gdLst>
                <a:gd name="connsiteX0" fmla="*/ 0 w 1431423"/>
                <a:gd name="connsiteY0" fmla="*/ 0 h 502217"/>
                <a:gd name="connsiteX1" fmla="*/ 1431423 w 1431423"/>
                <a:gd name="connsiteY1" fmla="*/ 0 h 502217"/>
                <a:gd name="connsiteX2" fmla="*/ 1431423 w 1431423"/>
                <a:gd name="connsiteY2" fmla="*/ 502217 h 502217"/>
                <a:gd name="connsiteX3" fmla="*/ 0 w 1431423"/>
                <a:gd name="connsiteY3" fmla="*/ 502217 h 502217"/>
                <a:gd name="connsiteX4" fmla="*/ 0 w 1431423"/>
                <a:gd name="connsiteY4" fmla="*/ 0 h 5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423" h="502217">
                  <a:moveTo>
                    <a:pt x="0" y="0"/>
                  </a:moveTo>
                  <a:lnTo>
                    <a:pt x="1431423" y="0"/>
                  </a:lnTo>
                  <a:lnTo>
                    <a:pt x="1431423" y="502217"/>
                  </a:lnTo>
                  <a:lnTo>
                    <a:pt x="0" y="5022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15" tIns="7815" rIns="7815" bIns="101150" numCol="1" spcCol="1270" anchor="ctr" anchorCtr="0">
              <a:noAutofit/>
            </a:bodyPr>
            <a:lstStyle/>
            <a:p>
              <a:pPr algn="ct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Подвижной состав</a:t>
              </a:r>
              <a:endParaRPr lang="en-US" sz="1100" dirty="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813104" y="5296240"/>
              <a:ext cx="1044674" cy="213209"/>
            </a:xfrm>
            <a:custGeom>
              <a:avLst/>
              <a:gdLst>
                <a:gd name="connsiteX0" fmla="*/ 0 w 1012385"/>
                <a:gd name="connsiteY0" fmla="*/ 0 h 194136"/>
                <a:gd name="connsiteX1" fmla="*/ 1012385 w 1012385"/>
                <a:gd name="connsiteY1" fmla="*/ 0 h 194136"/>
                <a:gd name="connsiteX2" fmla="*/ 1012385 w 1012385"/>
                <a:gd name="connsiteY2" fmla="*/ 194136 h 194136"/>
                <a:gd name="connsiteX3" fmla="*/ 0 w 1012385"/>
                <a:gd name="connsiteY3" fmla="*/ 194136 h 194136"/>
                <a:gd name="connsiteX4" fmla="*/ 0 w 1012385"/>
                <a:gd name="connsiteY4" fmla="*/ 0 h 19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85" h="194136">
                  <a:moveTo>
                    <a:pt x="0" y="0"/>
                  </a:moveTo>
                  <a:lnTo>
                    <a:pt x="1012385" y="0"/>
                  </a:lnTo>
                  <a:lnTo>
                    <a:pt x="1012385" y="194136"/>
                  </a:lnTo>
                  <a:lnTo>
                    <a:pt x="0" y="1941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Назаров О.Н.</a:t>
              </a:r>
              <a:endParaRPr lang="en-US" sz="1100" b="1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180328" y="4902424"/>
              <a:ext cx="1477078" cy="502217"/>
            </a:xfrm>
            <a:custGeom>
              <a:avLst/>
              <a:gdLst>
                <a:gd name="connsiteX0" fmla="*/ 0 w 1431423"/>
                <a:gd name="connsiteY0" fmla="*/ 0 h 502217"/>
                <a:gd name="connsiteX1" fmla="*/ 1431423 w 1431423"/>
                <a:gd name="connsiteY1" fmla="*/ 0 h 502217"/>
                <a:gd name="connsiteX2" fmla="*/ 1431423 w 1431423"/>
                <a:gd name="connsiteY2" fmla="*/ 502217 h 502217"/>
                <a:gd name="connsiteX3" fmla="*/ 0 w 1431423"/>
                <a:gd name="connsiteY3" fmla="*/ 502217 h 502217"/>
                <a:gd name="connsiteX4" fmla="*/ 0 w 1431423"/>
                <a:gd name="connsiteY4" fmla="*/ 0 h 5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423" h="502217">
                  <a:moveTo>
                    <a:pt x="0" y="0"/>
                  </a:moveTo>
                  <a:lnTo>
                    <a:pt x="1431423" y="0"/>
                  </a:lnTo>
                  <a:lnTo>
                    <a:pt x="1431423" y="502217"/>
                  </a:lnTo>
                  <a:lnTo>
                    <a:pt x="0" y="5022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1150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ТПУ, вокзалы и станции</a:t>
              </a:r>
              <a:endParaRPr lang="en-US" sz="1100" dirty="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585586" y="5315313"/>
              <a:ext cx="1012385" cy="194136"/>
            </a:xfrm>
            <a:custGeom>
              <a:avLst/>
              <a:gdLst>
                <a:gd name="connsiteX0" fmla="*/ 0 w 1012385"/>
                <a:gd name="connsiteY0" fmla="*/ 0 h 194136"/>
                <a:gd name="connsiteX1" fmla="*/ 1012385 w 1012385"/>
                <a:gd name="connsiteY1" fmla="*/ 0 h 194136"/>
                <a:gd name="connsiteX2" fmla="*/ 1012385 w 1012385"/>
                <a:gd name="connsiteY2" fmla="*/ 194136 h 194136"/>
                <a:gd name="connsiteX3" fmla="*/ 0 w 1012385"/>
                <a:gd name="connsiteY3" fmla="*/ 194136 h 194136"/>
                <a:gd name="connsiteX4" fmla="*/ 0 w 1012385"/>
                <a:gd name="connsiteY4" fmla="*/ 0 h 19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85" h="194136">
                  <a:moveTo>
                    <a:pt x="0" y="0"/>
                  </a:moveTo>
                  <a:lnTo>
                    <a:pt x="1012385" y="0"/>
                  </a:lnTo>
                  <a:lnTo>
                    <a:pt x="1012385" y="194136"/>
                  </a:lnTo>
                  <a:lnTo>
                    <a:pt x="0" y="1941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Посохин М.М.</a:t>
              </a:r>
              <a:endParaRPr lang="en-US" sz="11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56440" y="5557276"/>
            <a:ext cx="10175904" cy="520154"/>
            <a:chOff x="1924339" y="5638807"/>
            <a:chExt cx="6749693" cy="626459"/>
          </a:xfrm>
        </p:grpSpPr>
        <p:sp>
          <p:nvSpPr>
            <p:cNvPr id="43" name="Полилиния 42"/>
            <p:cNvSpPr/>
            <p:nvPr/>
          </p:nvSpPr>
          <p:spPr>
            <a:xfrm>
              <a:off x="1924339" y="5638880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Связь и системы управления и обеспечения БД</a:t>
              </a:r>
              <a:endParaRPr lang="en-US" sz="1100" dirty="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314653" y="6064938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Розенберг Е.Н.</a:t>
              </a:r>
              <a:endParaRPr lang="en-US" sz="1100" b="1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689132" y="5638807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Строительство </a:t>
              </a:r>
              <a:endParaRPr lang="en-US" sz="1100" dirty="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4072191" y="6064938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err="1"/>
                <a:t>Талашкин</a:t>
              </a:r>
              <a:r>
                <a:rPr lang="ru-RU" sz="1100" b="1" dirty="0"/>
                <a:t> Г.Н.</a:t>
              </a:r>
              <a:endParaRPr lang="en-US" sz="1100" b="1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5439415" y="5638880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15" tIns="7815" rIns="7815" bIns="104377" numCol="1" spcCol="1270" anchor="ctr" anchorCtr="0">
              <a:noAutofit/>
            </a:bodyPr>
            <a:lstStyle/>
            <a:p>
              <a:pPr algn="ct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Московский транспортный узел</a:t>
              </a:r>
              <a:endParaRPr lang="en-US" sz="1100" dirty="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5829729" y="6064938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Покусаев О.Н.</a:t>
              </a:r>
              <a:endParaRPr lang="en-US" sz="1100" b="1" dirty="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196954" y="5638880"/>
              <a:ext cx="1477078" cy="518235"/>
            </a:xfrm>
            <a:custGeom>
              <a:avLst/>
              <a:gdLst>
                <a:gd name="connsiteX0" fmla="*/ 0 w 1477078"/>
                <a:gd name="connsiteY0" fmla="*/ 0 h 518235"/>
                <a:gd name="connsiteX1" fmla="*/ 1477078 w 1477078"/>
                <a:gd name="connsiteY1" fmla="*/ 0 h 518235"/>
                <a:gd name="connsiteX2" fmla="*/ 1477078 w 1477078"/>
                <a:gd name="connsiteY2" fmla="*/ 518235 h 518235"/>
                <a:gd name="connsiteX3" fmla="*/ 0 w 1477078"/>
                <a:gd name="connsiteY3" fmla="*/ 518235 h 518235"/>
                <a:gd name="connsiteX4" fmla="*/ 0 w 1477078"/>
                <a:gd name="connsiteY4" fmla="*/ 0 h 5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078" h="518235">
                  <a:moveTo>
                    <a:pt x="0" y="0"/>
                  </a:moveTo>
                  <a:lnTo>
                    <a:pt x="1477078" y="0"/>
                  </a:lnTo>
                  <a:lnTo>
                    <a:pt x="1477078" y="518235"/>
                  </a:lnTo>
                  <a:lnTo>
                    <a:pt x="0" y="5182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" tIns="8597" rIns="8597" bIns="104377" numCol="1" spcCol="1270" anchor="ctr" anchorCtr="0">
              <a:noAutofit/>
            </a:bodyPr>
            <a:lstStyle/>
            <a:p>
              <a:pPr algn="ctr" defTabSz="57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/>
                <a:t>Организация строительства</a:t>
              </a:r>
              <a:endParaRPr lang="en-US" sz="1100" dirty="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7587268" y="6064938"/>
              <a:ext cx="1044675" cy="200328"/>
            </a:xfrm>
            <a:custGeom>
              <a:avLst/>
              <a:gdLst>
                <a:gd name="connsiteX0" fmla="*/ 0 w 1044675"/>
                <a:gd name="connsiteY0" fmla="*/ 0 h 200328"/>
                <a:gd name="connsiteX1" fmla="*/ 1044675 w 1044675"/>
                <a:gd name="connsiteY1" fmla="*/ 0 h 200328"/>
                <a:gd name="connsiteX2" fmla="*/ 1044675 w 1044675"/>
                <a:gd name="connsiteY2" fmla="*/ 200328 h 200328"/>
                <a:gd name="connsiteX3" fmla="*/ 0 w 1044675"/>
                <a:gd name="connsiteY3" fmla="*/ 200328 h 200328"/>
                <a:gd name="connsiteX4" fmla="*/ 0 w 1044675"/>
                <a:gd name="connsiteY4" fmla="*/ 0 h 2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675" h="200328">
                  <a:moveTo>
                    <a:pt x="0" y="0"/>
                  </a:moveTo>
                  <a:lnTo>
                    <a:pt x="1044675" y="0"/>
                  </a:lnTo>
                  <a:lnTo>
                    <a:pt x="1044675" y="200328"/>
                  </a:lnTo>
                  <a:lnTo>
                    <a:pt x="0" y="2003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62" tIns="7815" rIns="31262" bIns="7815" numCol="1" spcCol="1270" anchor="ctr" anchorCtr="0">
              <a:noAutofit/>
            </a:bodyPr>
            <a:lstStyle/>
            <a:p>
              <a:pPr algn="r" defTabSz="5471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/>
                <a:t>Шепитько Т.В.</a:t>
              </a:r>
              <a:endParaRPr lang="en-US" sz="1100" b="1"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573B39-6AFE-1542-8D5B-6DF662E53070}"/>
              </a:ext>
            </a:extLst>
          </p:cNvPr>
          <p:cNvSpPr/>
          <p:nvPr/>
        </p:nvSpPr>
        <p:spPr>
          <a:xfrm>
            <a:off x="519276" y="3260756"/>
            <a:ext cx="3466133" cy="313828"/>
          </a:xfrm>
          <a:prstGeom prst="rect">
            <a:avLst/>
          </a:prstGeom>
          <a:solidFill>
            <a:srgbClr val="17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5288"/>
            <a:r>
              <a:rPr lang="ru-RU" sz="1600" dirty="0"/>
              <a:t>Рабочие группы Экспертного совета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B3101EC-CC08-734C-B62B-463570C29992}"/>
              </a:ext>
            </a:extLst>
          </p:cNvPr>
          <p:cNvSpPr/>
          <p:nvPr/>
        </p:nvSpPr>
        <p:spPr>
          <a:xfrm>
            <a:off x="524839" y="787594"/>
            <a:ext cx="11360656" cy="689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400" b="1" dirty="0">
                <a:solidFill>
                  <a:srgbClr val="173763"/>
                </a:solidFill>
              </a:rPr>
              <a:t>Учредители Экспертного совета: ОО «Российская академия транспорта» </a:t>
            </a:r>
            <a:r>
              <a:rPr lang="ru-RU" sz="1400" dirty="0">
                <a:solidFill>
                  <a:srgbClr val="173763"/>
                </a:solidFill>
              </a:rPr>
              <a:t>и</a:t>
            </a:r>
            <a:r>
              <a:rPr lang="ru-RU" sz="1400" b="1" dirty="0">
                <a:solidFill>
                  <a:srgbClr val="173763"/>
                </a:solidFill>
              </a:rPr>
              <a:t> НО «Ассоциация высших учебных заведений транспорта»</a:t>
            </a:r>
          </a:p>
          <a:p>
            <a:pPr>
              <a:spcAft>
                <a:spcPts val="246"/>
              </a:spcAft>
            </a:pPr>
            <a:r>
              <a:rPr lang="ru-RU" sz="1400" b="1" dirty="0">
                <a:solidFill>
                  <a:srgbClr val="173763"/>
                </a:solidFill>
              </a:rPr>
              <a:t>Председатель Экспертного совета ВСМ: Б.А. Лёвин</a:t>
            </a:r>
            <a:r>
              <a:rPr lang="ru-RU" sz="1400" dirty="0">
                <a:solidFill>
                  <a:srgbClr val="173763"/>
                </a:solidFill>
              </a:rPr>
              <a:t>, ректор РУТ (МИИТ)</a:t>
            </a:r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6668F5CF-60CE-A94F-B339-042733691EBE}"/>
              </a:ext>
            </a:extLst>
          </p:cNvPr>
          <p:cNvSpPr/>
          <p:nvPr/>
        </p:nvSpPr>
        <p:spPr>
          <a:xfrm flipH="1">
            <a:off x="3985409" y="1578630"/>
            <a:ext cx="3313914" cy="1677081"/>
          </a:xfrm>
          <a:prstGeom prst="homePlate">
            <a:avLst>
              <a:gd name="adj" fmla="val 29279"/>
            </a:avLst>
          </a:prstGeom>
          <a:noFill/>
          <a:ln w="6350">
            <a:solidFill>
              <a:srgbClr val="17376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1775">
              <a:spcAft>
                <a:spcPts val="600"/>
              </a:spcAft>
            </a:pPr>
            <a:r>
              <a:rPr lang="ru-RU" sz="1200" dirty="0">
                <a:solidFill>
                  <a:srgbClr val="173763"/>
                </a:solidFill>
              </a:rPr>
              <a:t>В составе Экспертного совета </a:t>
            </a:r>
            <a:r>
              <a:rPr lang="ru-RU" sz="1200" b="1" dirty="0">
                <a:solidFill>
                  <a:srgbClr val="BF2D23"/>
                </a:solidFill>
              </a:rPr>
              <a:t>186 экспертов </a:t>
            </a:r>
            <a:r>
              <a:rPr lang="ru-RU" sz="1200" dirty="0">
                <a:solidFill>
                  <a:srgbClr val="173763"/>
                </a:solidFill>
              </a:rPr>
              <a:t>из различных научных организаций и проектных институтов России. </a:t>
            </a:r>
          </a:p>
          <a:p>
            <a:pPr marL="231775"/>
            <a:r>
              <a:rPr lang="ru-RU" sz="1200" dirty="0">
                <a:solidFill>
                  <a:srgbClr val="173763"/>
                </a:solidFill>
              </a:rPr>
              <a:t>Среди прочих, наиболее широко в Экспертном совете представлены </a:t>
            </a:r>
            <a:r>
              <a:rPr lang="ru-RU" sz="1200" b="1" dirty="0">
                <a:solidFill>
                  <a:srgbClr val="BF2D23"/>
                </a:solidFill>
              </a:rPr>
              <a:t>РУТ (МИИТ), ВНИИЖТ, ПГУПС, </a:t>
            </a:r>
            <a:r>
              <a:rPr lang="ru-RU" sz="1200" b="1" dirty="0" err="1">
                <a:solidFill>
                  <a:srgbClr val="BF2D23"/>
                </a:solidFill>
              </a:rPr>
              <a:t>СамГУПС</a:t>
            </a:r>
            <a:r>
              <a:rPr lang="ru-RU" sz="1200" b="1" dirty="0">
                <a:solidFill>
                  <a:srgbClr val="BF2D23"/>
                </a:solidFill>
              </a:rPr>
              <a:t>, </a:t>
            </a:r>
            <a:r>
              <a:rPr lang="ru-RU" sz="1200" b="1" dirty="0" err="1">
                <a:solidFill>
                  <a:srgbClr val="BF2D23"/>
                </a:solidFill>
              </a:rPr>
              <a:t>УрГУПС</a:t>
            </a:r>
            <a:r>
              <a:rPr lang="ru-RU" sz="1200" b="1" dirty="0">
                <a:solidFill>
                  <a:srgbClr val="BF2D23"/>
                </a:solidFill>
              </a:rPr>
              <a:t> и АО «НИИАС». </a:t>
            </a: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68163AD2-2531-EE43-A5EE-6F705D756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083957"/>
              </p:ext>
            </p:extLst>
          </p:nvPr>
        </p:nvGraphicFramePr>
        <p:xfrm>
          <a:off x="-106809" y="1477139"/>
          <a:ext cx="4178188" cy="182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C3953E-F5FE-704E-B713-DCD0F17D2F41}"/>
              </a:ext>
            </a:extLst>
          </p:cNvPr>
          <p:cNvGrpSpPr/>
          <p:nvPr/>
        </p:nvGrpSpPr>
        <p:grpSpPr>
          <a:xfrm>
            <a:off x="7469231" y="1586156"/>
            <a:ext cx="4409836" cy="1674600"/>
            <a:chOff x="7469231" y="1586156"/>
            <a:chExt cx="4409836" cy="1756538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C7198A1-1689-9246-96DF-49B79968F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7268" y="1586156"/>
              <a:ext cx="1351799" cy="811079"/>
            </a:xfrm>
            <a:prstGeom prst="rect">
              <a:avLst/>
            </a:prstGeom>
            <a:ln>
              <a:solidFill>
                <a:srgbClr val="173763"/>
              </a:solidFill>
            </a:ln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080398F5-3FC3-B540-B0CB-3E19698A1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723"/>
            <a:stretch/>
          </p:blipFill>
          <p:spPr>
            <a:xfrm>
              <a:off x="10527268" y="2543398"/>
              <a:ext cx="1332160" cy="799296"/>
            </a:xfrm>
            <a:prstGeom prst="rect">
              <a:avLst/>
            </a:prstGeom>
            <a:ln>
              <a:solidFill>
                <a:srgbClr val="173763"/>
              </a:solidFill>
            </a:ln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DD973D2-A545-AC47-85D9-855A181D5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9231" y="1586156"/>
              <a:ext cx="2961822" cy="1751245"/>
            </a:xfrm>
            <a:prstGeom prst="rect">
              <a:avLst/>
            </a:prstGeom>
            <a:ln>
              <a:solidFill>
                <a:srgbClr val="59595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0194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65C698A-4946-7941-8984-E01121973F16}"/>
              </a:ext>
            </a:extLst>
          </p:cNvPr>
          <p:cNvSpPr txBox="1">
            <a:spLocks/>
          </p:cNvSpPr>
          <p:nvPr/>
        </p:nvSpPr>
        <p:spPr>
          <a:xfrm>
            <a:off x="519276" y="146286"/>
            <a:ext cx="11672724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Научное сопровождение по верхнему строению пути и земляному полотну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7DE7ED4-E41F-5349-A7CD-F83317532E56}"/>
              </a:ext>
            </a:extLst>
          </p:cNvPr>
          <p:cNvSpPr/>
          <p:nvPr/>
        </p:nvSpPr>
        <p:spPr>
          <a:xfrm>
            <a:off x="530551" y="902572"/>
            <a:ext cx="11155171" cy="952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dirty="0">
                <a:solidFill>
                  <a:srgbClr val="BF2D23"/>
                </a:solidFill>
              </a:rPr>
              <a:t>Проведена </a:t>
            </a:r>
            <a:r>
              <a:rPr lang="ru-RU" sz="1600" b="1" dirty="0">
                <a:solidFill>
                  <a:srgbClr val="BF2D23"/>
                </a:solidFill>
              </a:rPr>
              <a:t>экспертиза проектных решений на участках </a:t>
            </a:r>
            <a:r>
              <a:rPr lang="ru-RU" sz="1600" b="1" dirty="0" err="1">
                <a:solidFill>
                  <a:srgbClr val="BF2D23"/>
                </a:solidFill>
              </a:rPr>
              <a:t>безбалластного</a:t>
            </a:r>
            <a:r>
              <a:rPr lang="ru-RU" sz="1600" b="1" dirty="0">
                <a:solidFill>
                  <a:srgbClr val="BF2D23"/>
                </a:solidFill>
              </a:rPr>
              <a:t> верхнего строения пути (БВСП) </a:t>
            </a:r>
            <a:r>
              <a:rPr lang="ru-RU" sz="1600" dirty="0">
                <a:solidFill>
                  <a:srgbClr val="BF2D23"/>
                </a:solidFill>
              </a:rPr>
              <a:t>– Эр Юань и </a:t>
            </a:r>
            <a:r>
              <a:rPr lang="ru-RU" sz="1600" dirty="0" err="1">
                <a:solidFill>
                  <a:srgbClr val="BF2D23"/>
                </a:solidFill>
              </a:rPr>
              <a:t>Ленгипротранс</a:t>
            </a:r>
            <a:r>
              <a:rPr lang="ru-RU" sz="1600" dirty="0">
                <a:solidFill>
                  <a:srgbClr val="BF2D23"/>
                </a:solidFill>
              </a:rPr>
              <a:t>. С использованием специализированного программного обеспечения </a:t>
            </a:r>
            <a:r>
              <a:rPr lang="ru-RU" sz="1600" b="1" dirty="0">
                <a:solidFill>
                  <a:srgbClr val="BF2D23"/>
                </a:solidFill>
              </a:rPr>
              <a:t>рассчитана глубина промерзания земляного полотна с БВСП</a:t>
            </a:r>
            <a:r>
              <a:rPr lang="ru-RU" sz="1600" dirty="0">
                <a:solidFill>
                  <a:srgbClr val="BF2D23"/>
                </a:solidFill>
              </a:rPr>
              <a:t> для максимально холодной зимы (в г. Н. Новгород).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BBF692-3DA4-6C46-A61F-A6D79332A466}"/>
              </a:ext>
            </a:extLst>
          </p:cNvPr>
          <p:cNvSpPr txBox="1"/>
          <p:nvPr/>
        </p:nvSpPr>
        <p:spPr>
          <a:xfrm>
            <a:off x="6618619" y="1927348"/>
            <a:ext cx="506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73763"/>
                </a:solidFill>
              </a:rPr>
              <a:t>Обоснование толщины защитного слоя (расчет глубины промерзания в ПО </a:t>
            </a:r>
            <a:r>
              <a:rPr lang="en-US" sz="1600" dirty="0">
                <a:solidFill>
                  <a:srgbClr val="173763"/>
                </a:solidFill>
              </a:rPr>
              <a:t>Freeze</a:t>
            </a:r>
            <a:r>
              <a:rPr lang="ru-RU" sz="1600" dirty="0">
                <a:solidFill>
                  <a:srgbClr val="173763"/>
                </a:solidFill>
              </a:rPr>
              <a:t> 1):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00108768-FD49-5A4B-94BF-BDAA53538EEB}"/>
              </a:ext>
            </a:extLst>
          </p:cNvPr>
          <p:cNvSpPr/>
          <p:nvPr/>
        </p:nvSpPr>
        <p:spPr>
          <a:xfrm>
            <a:off x="7822553" y="2507164"/>
            <a:ext cx="2659233" cy="13192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15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90C7F04-BC15-C244-B8AC-00DC056F6A4E}"/>
              </a:ext>
            </a:extLst>
          </p:cNvPr>
          <p:cNvSpPr/>
          <p:nvPr/>
        </p:nvSpPr>
        <p:spPr>
          <a:xfrm>
            <a:off x="6618619" y="5547845"/>
            <a:ext cx="5573381" cy="644671"/>
          </a:xfrm>
          <a:prstGeom prst="rect">
            <a:avLst/>
          </a:prstGeom>
          <a:solidFill>
            <a:srgbClr val="17376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chemeClr val="bg1"/>
                </a:solidFill>
              </a:rPr>
              <a:t>Рабочая группа «Железнодорожный путь»</a:t>
            </a:r>
          </a:p>
          <a:p>
            <a:pPr>
              <a:spcAft>
                <a:spcPts val="246"/>
              </a:spcAft>
            </a:pPr>
            <a:r>
              <a:rPr lang="ru-RU" sz="1600" b="1" dirty="0" err="1">
                <a:solidFill>
                  <a:schemeClr val="bg1"/>
                </a:solidFill>
              </a:rPr>
              <a:t>Ашпиз</a:t>
            </a:r>
            <a:r>
              <a:rPr lang="ru-RU" sz="1600" b="1" dirty="0">
                <a:solidFill>
                  <a:schemeClr val="bg1"/>
                </a:solidFill>
              </a:rPr>
              <a:t> Евгений Самуилович, профессор, д.т.н.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2B9E87F-473C-2D41-B9F3-A18B3E2D73AF}"/>
              </a:ext>
            </a:extLst>
          </p:cNvPr>
          <p:cNvSpPr/>
          <p:nvPr/>
        </p:nvSpPr>
        <p:spPr>
          <a:xfrm>
            <a:off x="7193356" y="3821413"/>
            <a:ext cx="3917628" cy="161657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1737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2215"/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86E7957E-5186-A742-B730-C8C7CBD77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7459" y="2375368"/>
            <a:ext cx="5420545" cy="16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9EE57205-78C2-FF44-A1D2-EC2611E79B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524" y="4025099"/>
            <a:ext cx="2891407" cy="21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" descr="DSC04339">
            <a:extLst>
              <a:ext uri="{FF2B5EF4-FFF2-40B4-BE49-F238E27FC236}">
                <a16:creationId xmlns:a16="http://schemas.microsoft.com/office/drawing/2014/main" id="{60109CA3-D356-494D-9AAE-B060FECE7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969" y="4141809"/>
            <a:ext cx="2565036" cy="1996241"/>
          </a:xfrm>
          <a:prstGeom prst="rect">
            <a:avLst/>
          </a:prstGeom>
          <a:noFill/>
          <a:ln w="9525">
            <a:solidFill>
              <a:srgbClr val="173763"/>
            </a:solidFill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A8AF37F-3345-FB49-AE1F-ADF9F0E95A27}"/>
              </a:ext>
            </a:extLst>
          </p:cNvPr>
          <p:cNvCxnSpPr>
            <a:cxnSpLocks/>
          </p:cNvCxnSpPr>
          <p:nvPr/>
        </p:nvCxnSpPr>
        <p:spPr>
          <a:xfrm>
            <a:off x="6462568" y="2507164"/>
            <a:ext cx="0" cy="3222260"/>
          </a:xfrm>
          <a:prstGeom prst="line">
            <a:avLst/>
          </a:prstGeom>
          <a:ln>
            <a:solidFill>
              <a:srgbClr val="17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156312-6923-0547-B2D8-A19F825E150A}"/>
              </a:ext>
            </a:extLst>
          </p:cNvPr>
          <p:cNvSpPr txBox="1"/>
          <p:nvPr/>
        </p:nvSpPr>
        <p:spPr>
          <a:xfrm>
            <a:off x="519276" y="1922389"/>
            <a:ext cx="506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173763"/>
                </a:solidFill>
              </a:rPr>
              <a:t>Безбалластный</a:t>
            </a:r>
            <a:r>
              <a:rPr lang="ru-RU" sz="1600" dirty="0">
                <a:solidFill>
                  <a:srgbClr val="173763"/>
                </a:solidFill>
              </a:rPr>
              <a:t> путь для ВСМ Москва – Казань (участки со скоростью движения более 250 км/ч):</a:t>
            </a:r>
          </a:p>
        </p:txBody>
      </p:sp>
    </p:spTree>
    <p:extLst>
      <p:ext uri="{BB962C8B-B14F-4D97-AF65-F5344CB8AC3E}">
        <p14:creationId xmlns:p14="http://schemas.microsoft.com/office/powerpoint/2010/main" val="16598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7F3283C-79E5-E247-9078-A2F92F744AC1}"/>
              </a:ext>
            </a:extLst>
          </p:cNvPr>
          <p:cNvSpPr txBox="1">
            <a:spLocks/>
          </p:cNvSpPr>
          <p:nvPr/>
        </p:nvSpPr>
        <p:spPr>
          <a:xfrm>
            <a:off x="519276" y="146286"/>
            <a:ext cx="8264960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Научное сопровождение по искусственным сооружениям</a:t>
            </a:r>
          </a:p>
        </p:txBody>
      </p:sp>
      <p:pic>
        <p:nvPicPr>
          <p:cNvPr id="53" name="Объект 4">
            <a:extLst>
              <a:ext uri="{FF2B5EF4-FFF2-40B4-BE49-F238E27FC236}">
                <a16:creationId xmlns:a16="http://schemas.microsoft.com/office/drawing/2014/main" id="{EE6802C4-566B-B54D-A2F3-3991B837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51" y="2203425"/>
            <a:ext cx="3500367" cy="177350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AEEB0CAB-AA88-D243-B463-5E9B7B1A2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327066"/>
              </p:ext>
            </p:extLst>
          </p:nvPr>
        </p:nvGraphicFramePr>
        <p:xfrm>
          <a:off x="5764697" y="3595780"/>
          <a:ext cx="6266419" cy="176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FE98229A-F193-F64C-9542-1AFD5494F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61971"/>
              </p:ext>
            </p:extLst>
          </p:nvPr>
        </p:nvGraphicFramePr>
        <p:xfrm>
          <a:off x="5773965" y="1693796"/>
          <a:ext cx="6257152" cy="19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7DE7ED4-E41F-5349-A7CD-F83317532E56}"/>
              </a:ext>
            </a:extLst>
          </p:cNvPr>
          <p:cNvSpPr/>
          <p:nvPr/>
        </p:nvSpPr>
        <p:spPr>
          <a:xfrm>
            <a:off x="524442" y="839466"/>
            <a:ext cx="11097715" cy="865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rgbClr val="BF2D23"/>
                </a:solidFill>
              </a:rPr>
              <a:t>Разработаны предложения по оптимизации системы «мост – путь – поезд» </a:t>
            </a:r>
            <a:r>
              <a:rPr lang="ru-RU" sz="1600" dirty="0">
                <a:solidFill>
                  <a:srgbClr val="BF2D23"/>
                </a:solidFill>
              </a:rPr>
              <a:t>с применением цифровой модели с заданным динамическим поведением.</a:t>
            </a:r>
          </a:p>
        </p:txBody>
      </p:sp>
      <p:pic>
        <p:nvPicPr>
          <p:cNvPr id="48" name="Picture 3" descr="Ris_1a">
            <a:extLst>
              <a:ext uri="{FF2B5EF4-FFF2-40B4-BE49-F238E27FC236}">
                <a16:creationId xmlns:a16="http://schemas.microsoft.com/office/drawing/2014/main" id="{2B05B65A-BEA7-0946-822C-06DFC1794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695" y="4237075"/>
            <a:ext cx="2237070" cy="11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Ris_1б">
            <a:extLst>
              <a:ext uri="{FF2B5EF4-FFF2-40B4-BE49-F238E27FC236}">
                <a16:creationId xmlns:a16="http://schemas.microsoft.com/office/drawing/2014/main" id="{8DC4F4D2-E306-6442-85E2-A6682239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2269" y="4237075"/>
            <a:ext cx="2228885" cy="12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7A6C9A-C509-3D43-A175-14A100305505}"/>
              </a:ext>
            </a:extLst>
          </p:cNvPr>
          <p:cNvSpPr txBox="1"/>
          <p:nvPr/>
        </p:nvSpPr>
        <p:spPr>
          <a:xfrm>
            <a:off x="594593" y="4011686"/>
            <a:ext cx="1404615" cy="30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4" dirty="0"/>
              <a:t>до оптимизации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58706B-FFE8-A14C-93DF-620EA131C21D}"/>
              </a:ext>
            </a:extLst>
          </p:cNvPr>
          <p:cNvSpPr txBox="1"/>
          <p:nvPr/>
        </p:nvSpPr>
        <p:spPr>
          <a:xfrm>
            <a:off x="3302270" y="4011686"/>
            <a:ext cx="1648208" cy="30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4" dirty="0"/>
              <a:t>после оптимизации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52336-DF94-5C42-8CA6-569EEE8FB7A2}"/>
              </a:ext>
            </a:extLst>
          </p:cNvPr>
          <p:cNvSpPr txBox="1"/>
          <p:nvPr/>
        </p:nvSpPr>
        <p:spPr>
          <a:xfrm>
            <a:off x="531833" y="5527782"/>
            <a:ext cx="608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73763"/>
                </a:solidFill>
              </a:rPr>
              <a:t>Масса пролетного строения </a:t>
            </a:r>
            <a:r>
              <a:rPr lang="ru-RU" sz="1200" dirty="0"/>
              <a:t>в результате оптимизации </a:t>
            </a:r>
            <a:r>
              <a:rPr lang="ru-RU" sz="1200" b="1" dirty="0">
                <a:solidFill>
                  <a:srgbClr val="173763"/>
                </a:solidFill>
              </a:rPr>
              <a:t>сократится на 15% (300 т). </a:t>
            </a:r>
          </a:p>
          <a:p>
            <a:r>
              <a:rPr lang="ru-RU" sz="1200" dirty="0"/>
              <a:t>На всей трассе ВСМ </a:t>
            </a:r>
            <a:r>
              <a:rPr lang="ru-RU" sz="1200" b="1" dirty="0">
                <a:solidFill>
                  <a:srgbClr val="173763"/>
                </a:solidFill>
              </a:rPr>
              <a:t>объем железобетона сократится на 8%.</a:t>
            </a:r>
          </a:p>
          <a:p>
            <a:r>
              <a:rPr lang="ru-RU" sz="1200" dirty="0"/>
              <a:t>Суммарный экономический эффект </a:t>
            </a:r>
            <a:r>
              <a:rPr lang="ru-RU" sz="1200" dirty="0">
                <a:solidFill>
                  <a:srgbClr val="173763"/>
                </a:solidFill>
              </a:rPr>
              <a:t>–</a:t>
            </a:r>
            <a:r>
              <a:rPr lang="ru-RU" sz="1200" b="1" dirty="0">
                <a:solidFill>
                  <a:srgbClr val="173763"/>
                </a:solidFill>
              </a:rPr>
              <a:t> 5,9 млрд. руб.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3AD931-593A-BA44-9FA5-D1EDF975D919}"/>
              </a:ext>
            </a:extLst>
          </p:cNvPr>
          <p:cNvSpPr txBox="1"/>
          <p:nvPr/>
        </p:nvSpPr>
        <p:spPr>
          <a:xfrm>
            <a:off x="519276" y="1721634"/>
            <a:ext cx="3616380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23" dirty="0">
                <a:solidFill>
                  <a:srgbClr val="173763"/>
                </a:solidFill>
              </a:rPr>
              <a:t>Динамическая цифровая модель системы «мост-путь-поезд»: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AD842-14BF-E849-A29D-3B98E88354C9}"/>
              </a:ext>
            </a:extLst>
          </p:cNvPr>
          <p:cNvSpPr txBox="1"/>
          <p:nvPr/>
        </p:nvSpPr>
        <p:spPr>
          <a:xfrm>
            <a:off x="510008" y="3760652"/>
            <a:ext cx="3616380" cy="35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23" dirty="0">
                <a:solidFill>
                  <a:srgbClr val="173763"/>
                </a:solidFill>
              </a:rPr>
              <a:t>Пролетное строение: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F26B3D-7868-F84B-AE20-231016D718C4}"/>
              </a:ext>
            </a:extLst>
          </p:cNvPr>
          <p:cNvSpPr/>
          <p:nvPr/>
        </p:nvSpPr>
        <p:spPr>
          <a:xfrm>
            <a:off x="6618619" y="5547845"/>
            <a:ext cx="5573381" cy="644671"/>
          </a:xfrm>
          <a:prstGeom prst="rect">
            <a:avLst/>
          </a:prstGeom>
          <a:solidFill>
            <a:srgbClr val="17376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chemeClr val="bg1"/>
                </a:solidFill>
              </a:rPr>
              <a:t>Рабочая группа «Искусственные сооружения»</a:t>
            </a:r>
          </a:p>
          <a:p>
            <a:pPr>
              <a:spcAft>
                <a:spcPts val="246"/>
              </a:spcAft>
            </a:pPr>
            <a:r>
              <a:rPr lang="ru-RU" sz="1600" b="1" dirty="0">
                <a:solidFill>
                  <a:schemeClr val="bg1"/>
                </a:solidFill>
              </a:rPr>
              <a:t>Поляков Владимир Юрьевич, профессор, д.т.н.</a:t>
            </a:r>
          </a:p>
        </p:txBody>
      </p:sp>
    </p:spTree>
    <p:extLst>
      <p:ext uri="{BB962C8B-B14F-4D97-AF65-F5344CB8AC3E}">
        <p14:creationId xmlns:p14="http://schemas.microsoft.com/office/powerpoint/2010/main" val="419233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796D374-A678-534F-959C-BDF54C705139}"/>
              </a:ext>
            </a:extLst>
          </p:cNvPr>
          <p:cNvSpPr txBox="1">
            <a:spLocks/>
          </p:cNvSpPr>
          <p:nvPr/>
        </p:nvSpPr>
        <p:spPr>
          <a:xfrm>
            <a:off x="519276" y="146286"/>
            <a:ext cx="9115348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Научное сопровождение по железнодорожному электроснабжению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7DE7ED4-E41F-5349-A7CD-F83317532E56}"/>
              </a:ext>
            </a:extLst>
          </p:cNvPr>
          <p:cNvSpPr/>
          <p:nvPr/>
        </p:nvSpPr>
        <p:spPr>
          <a:xfrm>
            <a:off x="519277" y="820452"/>
            <a:ext cx="11149559" cy="952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dirty="0">
                <a:solidFill>
                  <a:srgbClr val="BF2D23"/>
                </a:solidFill>
              </a:rPr>
              <a:t>В результате моделирования </a:t>
            </a:r>
            <a:r>
              <a:rPr lang="ru-RU" sz="1600" b="1" dirty="0">
                <a:solidFill>
                  <a:srgbClr val="BF2D23"/>
                </a:solidFill>
              </a:rPr>
              <a:t>разработаны</a:t>
            </a:r>
            <a:r>
              <a:rPr lang="ru-RU" sz="1600" dirty="0">
                <a:solidFill>
                  <a:srgbClr val="BF2D23"/>
                </a:solidFill>
              </a:rPr>
              <a:t> </a:t>
            </a:r>
            <a:r>
              <a:rPr lang="ru-RU" sz="1600" b="1" dirty="0">
                <a:solidFill>
                  <a:srgbClr val="BF2D23"/>
                </a:solidFill>
              </a:rPr>
              <a:t>рекомендации для стадии подготовки рабочей документации по моделированию напряжения на ЭПС в различных  режимах его работы</a:t>
            </a:r>
            <a:r>
              <a:rPr lang="ru-RU" sz="1600" dirty="0">
                <a:solidFill>
                  <a:srgbClr val="BF2D23"/>
                </a:solidFill>
              </a:rPr>
              <a:t>, </a:t>
            </a:r>
            <a:r>
              <a:rPr lang="ru-RU" sz="1600" b="1" dirty="0">
                <a:solidFill>
                  <a:srgbClr val="BF2D23"/>
                </a:solidFill>
              </a:rPr>
              <a:t>качеству электрической энергии</a:t>
            </a:r>
            <a:r>
              <a:rPr lang="ru-RU" sz="1600" dirty="0">
                <a:solidFill>
                  <a:srgbClr val="BF2D23"/>
                </a:solidFill>
              </a:rPr>
              <a:t>, </a:t>
            </a:r>
            <a:r>
              <a:rPr lang="ru-RU" sz="1600" b="1" dirty="0">
                <a:solidFill>
                  <a:srgbClr val="BF2D23"/>
                </a:solidFill>
              </a:rPr>
              <a:t>модели системы внешнего электроснабжения</a:t>
            </a:r>
            <a:r>
              <a:rPr lang="ru-RU" sz="1600" dirty="0">
                <a:solidFill>
                  <a:srgbClr val="BF2D23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C655DF-4BB6-2349-AEA6-A4F4E99D2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80" y="2436798"/>
            <a:ext cx="4854603" cy="2096079"/>
          </a:xfrm>
          <a:prstGeom prst="rect">
            <a:avLst/>
          </a:prstGeom>
          <a:ln>
            <a:solidFill>
              <a:srgbClr val="1737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DB91EB-E5C7-9345-9800-071921084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956" y="2444068"/>
            <a:ext cx="5727880" cy="2112107"/>
          </a:xfrm>
          <a:prstGeom prst="rect">
            <a:avLst/>
          </a:prstGeom>
          <a:ln>
            <a:solidFill>
              <a:srgbClr val="173763"/>
            </a:solidFill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B9BC873-61C1-8B49-ADD0-F20031CF0438}"/>
              </a:ext>
            </a:extLst>
          </p:cNvPr>
          <p:cNvSpPr txBox="1">
            <a:spLocks/>
          </p:cNvSpPr>
          <p:nvPr/>
        </p:nvSpPr>
        <p:spPr>
          <a:xfrm>
            <a:off x="5859482" y="4429485"/>
            <a:ext cx="6535404" cy="1262518"/>
          </a:xfrm>
          <a:prstGeom prst="rect">
            <a:avLst/>
          </a:prstGeom>
        </p:spPr>
        <p:txBody>
          <a:bodyPr vert="horz" lIns="112542" tIns="56271" rIns="112542" bIns="5627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marL="273565" indent="-273565">
              <a:buFont typeface="Системный шрифт"/>
              <a:buChar char="–"/>
            </a:pPr>
            <a:r>
              <a:rPr lang="en-US" sz="1723" dirty="0">
                <a:solidFill>
                  <a:srgbClr val="173763"/>
                </a:solidFill>
                <a:latin typeface="+mn-lt"/>
              </a:rPr>
              <a:t>34 </a:t>
            </a:r>
            <a:r>
              <a:rPr lang="ru-RU" sz="1723" dirty="0">
                <a:solidFill>
                  <a:srgbClr val="173763"/>
                </a:solidFill>
                <a:latin typeface="+mn-lt"/>
              </a:rPr>
              <a:t>пары поездов в день</a:t>
            </a:r>
          </a:p>
          <a:p>
            <a:pPr marL="273565" indent="-273565">
              <a:buFont typeface="Системный шрифт"/>
              <a:buChar char="–"/>
            </a:pPr>
            <a:r>
              <a:rPr lang="ru-RU" sz="1723" dirty="0">
                <a:solidFill>
                  <a:srgbClr val="173763"/>
                </a:solidFill>
                <a:latin typeface="+mn-lt"/>
              </a:rPr>
              <a:t>Скорость – до 400 км/ч</a:t>
            </a:r>
          </a:p>
          <a:p>
            <a:pPr marL="273565" indent="-273565">
              <a:buFont typeface="Системный шрифт"/>
              <a:buChar char="–"/>
            </a:pPr>
            <a:r>
              <a:rPr lang="ru-RU" sz="1723" dirty="0">
                <a:solidFill>
                  <a:srgbClr val="173763"/>
                </a:solidFill>
                <a:latin typeface="+mn-lt"/>
              </a:rPr>
              <a:t>Напряжение на ЭПС </a:t>
            </a:r>
            <a:r>
              <a:rPr lang="ru-RU" sz="1723" b="1" dirty="0">
                <a:solidFill>
                  <a:srgbClr val="173763"/>
                </a:solidFill>
                <a:latin typeface="+mn-lt"/>
              </a:rPr>
              <a:t>до</a:t>
            </a:r>
            <a:r>
              <a:rPr lang="ru-RU" sz="1723" dirty="0">
                <a:solidFill>
                  <a:srgbClr val="173763"/>
                </a:solidFill>
                <a:latin typeface="+mn-lt"/>
              </a:rPr>
              <a:t> </a:t>
            </a:r>
            <a:r>
              <a:rPr lang="ru-RU" sz="1723" b="1" dirty="0">
                <a:solidFill>
                  <a:srgbClr val="173763"/>
                </a:solidFill>
                <a:latin typeface="+mn-lt"/>
              </a:rPr>
              <a:t>21,5 </a:t>
            </a:r>
            <a:r>
              <a:rPr lang="ru-RU" sz="1723" b="1" dirty="0" err="1">
                <a:solidFill>
                  <a:srgbClr val="173763"/>
                </a:solidFill>
                <a:latin typeface="+mn-lt"/>
              </a:rPr>
              <a:t>кВ</a:t>
            </a:r>
            <a:r>
              <a:rPr lang="ru-RU" sz="1723" b="1" dirty="0">
                <a:solidFill>
                  <a:srgbClr val="173763"/>
                </a:solidFill>
                <a:latin typeface="+mn-lt"/>
              </a:rPr>
              <a:t> </a:t>
            </a:r>
            <a:r>
              <a:rPr lang="ru-RU" sz="1723" dirty="0">
                <a:solidFill>
                  <a:srgbClr val="173763"/>
                </a:solidFill>
                <a:latin typeface="+mn-lt"/>
              </a:rPr>
              <a:t>при 94% </a:t>
            </a:r>
            <a:r>
              <a:rPr lang="en-US" sz="1723" dirty="0">
                <a:solidFill>
                  <a:srgbClr val="173763"/>
                </a:solidFill>
                <a:latin typeface="+mn-lt"/>
              </a:rPr>
              <a:t>U</a:t>
            </a:r>
            <a:r>
              <a:rPr lang="ru-RU" sz="1723" baseline="-25000" dirty="0">
                <a:solidFill>
                  <a:srgbClr val="173763"/>
                </a:solidFill>
                <a:latin typeface="+mn-lt"/>
              </a:rPr>
              <a:t>ном</a:t>
            </a:r>
            <a:r>
              <a:rPr lang="ru-RU" sz="1723" dirty="0">
                <a:solidFill>
                  <a:srgbClr val="173763"/>
                </a:solidFill>
                <a:latin typeface="+mn-lt"/>
              </a:rPr>
              <a:t> на вводах ТП</a:t>
            </a:r>
            <a:endParaRPr lang="en-US" sz="1723" dirty="0">
              <a:solidFill>
                <a:srgbClr val="173763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A82B6-8D5F-BF48-8598-6223F56D6306}"/>
              </a:ext>
            </a:extLst>
          </p:cNvPr>
          <p:cNvSpPr txBox="1"/>
          <p:nvPr/>
        </p:nvSpPr>
        <p:spPr>
          <a:xfrm>
            <a:off x="5940956" y="1914647"/>
            <a:ext cx="3379387" cy="357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23" dirty="0">
                <a:solidFill>
                  <a:srgbClr val="173763"/>
                </a:solidFill>
              </a:rPr>
              <a:t>Графики напряжения для 4-х ЭПС: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1CD845-DA0B-C049-9D99-571DB6DE4BF9}"/>
              </a:ext>
            </a:extLst>
          </p:cNvPr>
          <p:cNvSpPr txBox="1"/>
          <p:nvPr/>
        </p:nvSpPr>
        <p:spPr>
          <a:xfrm>
            <a:off x="519276" y="1776807"/>
            <a:ext cx="4603824" cy="622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23" dirty="0">
                <a:solidFill>
                  <a:srgbClr val="173763"/>
                </a:solidFill>
              </a:rPr>
              <a:t>Цифровая модель системы электроснабжения </a:t>
            </a:r>
          </a:p>
          <a:p>
            <a:r>
              <a:rPr lang="ru-RU" sz="1723" dirty="0">
                <a:solidFill>
                  <a:srgbClr val="173763"/>
                </a:solidFill>
              </a:rPr>
              <a:t>на участке ВСМ Ногинск – Владимир: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E0106D-81F3-8744-90CF-491513536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6" y="4728128"/>
            <a:ext cx="2363110" cy="1457788"/>
          </a:xfrm>
          <a:prstGeom prst="rect">
            <a:avLst/>
          </a:prstGeom>
          <a:ln>
            <a:solidFill>
              <a:srgbClr val="173763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F63215-4206-994C-B6C1-25F835978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61" y="4728128"/>
            <a:ext cx="2353122" cy="1457788"/>
          </a:xfrm>
          <a:prstGeom prst="rect">
            <a:avLst/>
          </a:prstGeom>
          <a:ln>
            <a:solidFill>
              <a:srgbClr val="173763"/>
            </a:solidFill>
          </a:ln>
        </p:spPr>
      </p:pic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56433C18-4FFB-E44D-ACFD-A64CA60A15FA}"/>
              </a:ext>
            </a:extLst>
          </p:cNvPr>
          <p:cNvSpPr/>
          <p:nvPr/>
        </p:nvSpPr>
        <p:spPr>
          <a:xfrm>
            <a:off x="5373481" y="3177339"/>
            <a:ext cx="881756" cy="615029"/>
          </a:xfrm>
          <a:prstGeom prst="rightArrow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215"/>
          </a:p>
        </p:txBody>
      </p:sp>
      <p:sp>
        <p:nvSpPr>
          <p:cNvPr id="28" name="Стрелка вправо 27">
            <a:extLst>
              <a:ext uri="{FF2B5EF4-FFF2-40B4-BE49-F238E27FC236}">
                <a16:creationId xmlns:a16="http://schemas.microsoft.com/office/drawing/2014/main" id="{DAFCC453-BDB9-E844-851E-DA849046C62B}"/>
              </a:ext>
            </a:extLst>
          </p:cNvPr>
          <p:cNvSpPr/>
          <p:nvPr/>
        </p:nvSpPr>
        <p:spPr>
          <a:xfrm rot="5400000">
            <a:off x="1492838" y="4389766"/>
            <a:ext cx="535591" cy="615029"/>
          </a:xfrm>
          <a:prstGeom prst="rightArrow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215"/>
          </a:p>
        </p:txBody>
      </p:sp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F53BBC22-74A2-6E47-80B3-B05E6F52E73F}"/>
              </a:ext>
            </a:extLst>
          </p:cNvPr>
          <p:cNvSpPr/>
          <p:nvPr/>
        </p:nvSpPr>
        <p:spPr>
          <a:xfrm rot="5400000">
            <a:off x="3989327" y="4389769"/>
            <a:ext cx="535591" cy="615029"/>
          </a:xfrm>
          <a:prstGeom prst="rightArrow">
            <a:avLst/>
          </a:prstGeom>
          <a:solidFill>
            <a:srgbClr val="17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215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41A0E0-26F7-5649-B82D-5B669CABE98B}"/>
              </a:ext>
            </a:extLst>
          </p:cNvPr>
          <p:cNvSpPr txBox="1"/>
          <p:nvPr/>
        </p:nvSpPr>
        <p:spPr>
          <a:xfrm>
            <a:off x="1226792" y="6521645"/>
            <a:ext cx="1779590" cy="357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23" dirty="0">
                <a:solidFill>
                  <a:srgbClr val="173763"/>
                </a:solidFill>
              </a:rPr>
              <a:t>Напряжение, ток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CAF215-FC2D-1C4B-B487-A9F64880CBF7}"/>
              </a:ext>
            </a:extLst>
          </p:cNvPr>
          <p:cNvSpPr txBox="1"/>
          <p:nvPr/>
        </p:nvSpPr>
        <p:spPr>
          <a:xfrm>
            <a:off x="3436527" y="6389050"/>
            <a:ext cx="2353124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23" dirty="0">
                <a:solidFill>
                  <a:srgbClr val="173763"/>
                </a:solidFill>
              </a:rPr>
              <a:t>Скорость, сила тяги, силы сопротивления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2CE14F-7EDF-7444-94E8-113A85FC402F}"/>
              </a:ext>
            </a:extLst>
          </p:cNvPr>
          <p:cNvSpPr/>
          <p:nvPr/>
        </p:nvSpPr>
        <p:spPr>
          <a:xfrm>
            <a:off x="6618619" y="5558372"/>
            <a:ext cx="5573381" cy="644671"/>
          </a:xfrm>
          <a:prstGeom prst="rect">
            <a:avLst/>
          </a:prstGeom>
          <a:solidFill>
            <a:srgbClr val="17376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chemeClr val="bg1"/>
                </a:solidFill>
              </a:rPr>
              <a:t>Рабочая группа «Электроснабжение»</a:t>
            </a:r>
          </a:p>
          <a:p>
            <a:pPr>
              <a:spcAft>
                <a:spcPts val="246"/>
              </a:spcAft>
            </a:pPr>
            <a:r>
              <a:rPr lang="ru-RU" sz="1600" b="1" dirty="0" err="1">
                <a:solidFill>
                  <a:schemeClr val="bg1"/>
                </a:solidFill>
              </a:rPr>
              <a:t>Шевлюгин</a:t>
            </a:r>
            <a:r>
              <a:rPr lang="ru-RU" sz="1600" b="1" dirty="0">
                <a:solidFill>
                  <a:schemeClr val="bg1"/>
                </a:solidFill>
              </a:rPr>
              <a:t> Максим Валерьевич, профессор, д.т.н.</a:t>
            </a:r>
          </a:p>
        </p:txBody>
      </p:sp>
    </p:spTree>
    <p:extLst>
      <p:ext uri="{BB962C8B-B14F-4D97-AF65-F5344CB8AC3E}">
        <p14:creationId xmlns:p14="http://schemas.microsoft.com/office/powerpoint/2010/main" val="292020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3EE686-5DF6-AA46-9504-3097CF0C0F14}"/>
              </a:ext>
            </a:extLst>
          </p:cNvPr>
          <p:cNvSpPr txBox="1">
            <a:spLocks/>
          </p:cNvSpPr>
          <p:nvPr/>
        </p:nvSpPr>
        <p:spPr>
          <a:xfrm>
            <a:off x="519276" y="146286"/>
            <a:ext cx="9115348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Научное сопровождение по электросвязи и КСБ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8317F1-3892-7748-8309-3400E6836E35}"/>
              </a:ext>
            </a:extLst>
          </p:cNvPr>
          <p:cNvSpPr/>
          <p:nvPr/>
        </p:nvSpPr>
        <p:spPr>
          <a:xfrm>
            <a:off x="519277" y="820452"/>
            <a:ext cx="11149559" cy="952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600" b="1" dirty="0">
                <a:solidFill>
                  <a:srgbClr val="BF2D23"/>
                </a:solidFill>
              </a:rPr>
              <a:t>Включить в программу НИОКР ОАО «РЖД» работы по созданию новых средств лабораторного тестирования КСБ и других систем для создания инструментов моделирования и тестовых процедур, позволяющих проводить полное лабораторное тестирование систем с различными типами компонентов</a:t>
            </a:r>
            <a:endParaRPr lang="ru-RU" sz="1600" dirty="0">
              <a:solidFill>
                <a:srgbClr val="BF2D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46C264-AB35-D44B-B43B-FCD849B76B1B}"/>
              </a:ext>
            </a:extLst>
          </p:cNvPr>
          <p:cNvSpPr/>
          <p:nvPr/>
        </p:nvSpPr>
        <p:spPr>
          <a:xfrm>
            <a:off x="6855942" y="5687575"/>
            <a:ext cx="5336057" cy="515468"/>
          </a:xfrm>
          <a:prstGeom prst="rect">
            <a:avLst/>
          </a:prstGeom>
          <a:solidFill>
            <a:srgbClr val="17376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400" b="1" dirty="0">
                <a:solidFill>
                  <a:schemeClr val="bg1"/>
                </a:solidFill>
              </a:rPr>
              <a:t>Рабочая группа «Связь и системы управления и обеспечения БД»</a:t>
            </a:r>
          </a:p>
          <a:p>
            <a:pPr>
              <a:spcAft>
                <a:spcPts val="246"/>
              </a:spcAft>
            </a:pPr>
            <a:r>
              <a:rPr lang="ru-RU" sz="1400" b="1" dirty="0">
                <a:solidFill>
                  <a:schemeClr val="bg1"/>
                </a:solidFill>
              </a:rPr>
              <a:t>Розенберг Ефим Наумович, профессор, д.т.н.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A27572-14F7-C147-8A87-FDD27166D66B}"/>
              </a:ext>
            </a:extLst>
          </p:cNvPr>
          <p:cNvGrpSpPr/>
          <p:nvPr/>
        </p:nvGrpSpPr>
        <p:grpSpPr>
          <a:xfrm>
            <a:off x="519276" y="1887488"/>
            <a:ext cx="6340086" cy="4257096"/>
            <a:chOff x="1243139" y="1563982"/>
            <a:chExt cx="14640496" cy="1042670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AC7B3AD-88A5-7B47-B41B-AF40C3BE1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81433" y="3880034"/>
              <a:ext cx="5663913" cy="2443583"/>
            </a:xfrm>
            <a:custGeom>
              <a:avLst/>
              <a:gdLst>
                <a:gd name="T0" fmla="*/ 70 w 812"/>
                <a:gd name="T1" fmla="*/ 238 h 515"/>
                <a:gd name="T2" fmla="*/ 37 w 812"/>
                <a:gd name="T3" fmla="*/ 180 h 515"/>
                <a:gd name="T4" fmla="*/ 257 w 812"/>
                <a:gd name="T5" fmla="*/ 93 h 515"/>
                <a:gd name="T6" fmla="*/ 477 w 812"/>
                <a:gd name="T7" fmla="*/ 26 h 515"/>
                <a:gd name="T8" fmla="*/ 638 w 812"/>
                <a:gd name="T9" fmla="*/ 127 h 515"/>
                <a:gd name="T10" fmla="*/ 718 w 812"/>
                <a:gd name="T11" fmla="*/ 246 h 515"/>
                <a:gd name="T12" fmla="*/ 803 w 812"/>
                <a:gd name="T13" fmla="*/ 333 h 515"/>
                <a:gd name="T14" fmla="*/ 670 w 812"/>
                <a:gd name="T15" fmla="*/ 406 h 515"/>
                <a:gd name="T16" fmla="*/ 628 w 812"/>
                <a:gd name="T17" fmla="*/ 478 h 515"/>
                <a:gd name="T18" fmla="*/ 487 w 812"/>
                <a:gd name="T19" fmla="*/ 468 h 515"/>
                <a:gd name="T20" fmla="*/ 343 w 812"/>
                <a:gd name="T21" fmla="*/ 509 h 515"/>
                <a:gd name="T22" fmla="*/ 210 w 812"/>
                <a:gd name="T23" fmla="*/ 439 h 515"/>
                <a:gd name="T24" fmla="*/ 100 w 812"/>
                <a:gd name="T25" fmla="*/ 385 h 515"/>
                <a:gd name="T26" fmla="*/ 7 w 812"/>
                <a:gd name="T27" fmla="*/ 311 h 515"/>
                <a:gd name="T28" fmla="*/ 70 w 812"/>
                <a:gd name="T29" fmla="*/ 238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2" h="515">
                  <a:moveTo>
                    <a:pt x="70" y="238"/>
                  </a:moveTo>
                  <a:cubicBezTo>
                    <a:pt x="70" y="238"/>
                    <a:pt x="29" y="220"/>
                    <a:pt x="37" y="180"/>
                  </a:cubicBezTo>
                  <a:cubicBezTo>
                    <a:pt x="45" y="139"/>
                    <a:pt x="104" y="63"/>
                    <a:pt x="257" y="93"/>
                  </a:cubicBezTo>
                  <a:cubicBezTo>
                    <a:pt x="257" y="93"/>
                    <a:pt x="337" y="0"/>
                    <a:pt x="477" y="26"/>
                  </a:cubicBezTo>
                  <a:cubicBezTo>
                    <a:pt x="618" y="52"/>
                    <a:pt x="628" y="97"/>
                    <a:pt x="638" y="127"/>
                  </a:cubicBezTo>
                  <a:cubicBezTo>
                    <a:pt x="638" y="127"/>
                    <a:pt x="759" y="163"/>
                    <a:pt x="718" y="246"/>
                  </a:cubicBezTo>
                  <a:cubicBezTo>
                    <a:pt x="718" y="246"/>
                    <a:pt x="812" y="261"/>
                    <a:pt x="803" y="333"/>
                  </a:cubicBezTo>
                  <a:cubicBezTo>
                    <a:pt x="793" y="406"/>
                    <a:pt x="694" y="408"/>
                    <a:pt x="670" y="406"/>
                  </a:cubicBezTo>
                  <a:cubicBezTo>
                    <a:pt x="670" y="406"/>
                    <a:pt x="693" y="454"/>
                    <a:pt x="628" y="478"/>
                  </a:cubicBezTo>
                  <a:cubicBezTo>
                    <a:pt x="563" y="502"/>
                    <a:pt x="511" y="476"/>
                    <a:pt x="487" y="468"/>
                  </a:cubicBezTo>
                  <a:cubicBezTo>
                    <a:pt x="487" y="468"/>
                    <a:pt x="429" y="515"/>
                    <a:pt x="343" y="509"/>
                  </a:cubicBezTo>
                  <a:cubicBezTo>
                    <a:pt x="246" y="501"/>
                    <a:pt x="220" y="457"/>
                    <a:pt x="210" y="439"/>
                  </a:cubicBezTo>
                  <a:cubicBezTo>
                    <a:pt x="210" y="439"/>
                    <a:pt x="120" y="454"/>
                    <a:pt x="100" y="385"/>
                  </a:cubicBezTo>
                  <a:cubicBezTo>
                    <a:pt x="100" y="385"/>
                    <a:pt x="13" y="371"/>
                    <a:pt x="7" y="311"/>
                  </a:cubicBezTo>
                  <a:cubicBezTo>
                    <a:pt x="0" y="252"/>
                    <a:pt x="70" y="238"/>
                    <a:pt x="70" y="2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9050"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27" tIns="45714" rIns="91427" bIns="45714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9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900" dirty="0"/>
            </a:p>
          </p:txBody>
        </p:sp>
        <p:grpSp>
          <p:nvGrpSpPr>
            <p:cNvPr id="18" name="组合 282">
              <a:extLst>
                <a:ext uri="{FF2B5EF4-FFF2-40B4-BE49-F238E27FC236}">
                  <a16:creationId xmlns:a16="http://schemas.microsoft.com/office/drawing/2014/main" id="{B3E1D582-3E86-A24D-A7B2-1916A433A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1017" y="9511830"/>
              <a:ext cx="13236204" cy="527997"/>
              <a:chOff x="683568" y="4818298"/>
              <a:chExt cx="7632848" cy="410575"/>
            </a:xfrm>
          </p:grpSpPr>
          <p:sp>
            <p:nvSpPr>
              <p:cNvPr id="409" name="Line 119">
                <a:extLst>
                  <a:ext uri="{FF2B5EF4-FFF2-40B4-BE49-F238E27FC236}">
                    <a16:creationId xmlns:a16="http://schemas.microsoft.com/office/drawing/2014/main" id="{36F926E7-A887-E848-9E90-8B2346EFA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357" y="4822265"/>
                <a:ext cx="7510059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900" kern="0">
                  <a:solidFill>
                    <a:srgbClr val="000000"/>
                  </a:solidFill>
                  <a:latin typeface="FrutigerNext LT Regular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410" name="Line 120">
                <a:extLst>
                  <a:ext uri="{FF2B5EF4-FFF2-40B4-BE49-F238E27FC236}">
                    <a16:creationId xmlns:a16="http://schemas.microsoft.com/office/drawing/2014/main" id="{58FF7F32-9FC3-D643-9DFE-1714E86BD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68" y="5228873"/>
                <a:ext cx="7510059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900" kern="0">
                  <a:solidFill>
                    <a:srgbClr val="000000"/>
                  </a:solidFill>
                  <a:latin typeface="FrutigerNext LT Regular" pitchFamily="34" charset="0"/>
                  <a:ea typeface="ＭＳ Ｐゴシック" pitchFamily="34" charset="-128"/>
                  <a:cs typeface="+mn-cs"/>
                </a:endParaRPr>
              </a:p>
            </p:txBody>
          </p:sp>
          <p:grpSp>
            <p:nvGrpSpPr>
              <p:cNvPr id="411" name="Group 121">
                <a:extLst>
                  <a:ext uri="{FF2B5EF4-FFF2-40B4-BE49-F238E27FC236}">
                    <a16:creationId xmlns:a16="http://schemas.microsoft.com/office/drawing/2014/main" id="{C37AC134-E54C-1740-B546-50D056083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3192" y="4818298"/>
                <a:ext cx="193843" cy="410574"/>
                <a:chOff x="685" y="2520"/>
                <a:chExt cx="85" cy="227"/>
              </a:xfrm>
            </p:grpSpPr>
            <p:sp>
              <p:nvSpPr>
                <p:cNvPr id="457" name="Line 122">
                  <a:extLst>
                    <a:ext uri="{FF2B5EF4-FFF2-40B4-BE49-F238E27FC236}">
                      <a16:creationId xmlns:a16="http://schemas.microsoft.com/office/drawing/2014/main" id="{C5DEA358-B2CF-4549-BCB8-B6D7B953F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58" name="Line 123">
                  <a:extLst>
                    <a:ext uri="{FF2B5EF4-FFF2-40B4-BE49-F238E27FC236}">
                      <a16:creationId xmlns:a16="http://schemas.microsoft.com/office/drawing/2014/main" id="{A1B8B122-352E-BE41-830C-EB2A14B87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2" name="Group 124">
                <a:extLst>
                  <a:ext uri="{FF2B5EF4-FFF2-40B4-BE49-F238E27FC236}">
                    <a16:creationId xmlns:a16="http://schemas.microsoft.com/office/drawing/2014/main" id="{28E33869-F228-4C43-ADBE-4436D30C4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7024" y="4818298"/>
                <a:ext cx="193843" cy="410574"/>
                <a:chOff x="685" y="2520"/>
                <a:chExt cx="85" cy="227"/>
              </a:xfrm>
            </p:grpSpPr>
            <p:sp>
              <p:nvSpPr>
                <p:cNvPr id="455" name="Line 125">
                  <a:extLst>
                    <a:ext uri="{FF2B5EF4-FFF2-40B4-BE49-F238E27FC236}">
                      <a16:creationId xmlns:a16="http://schemas.microsoft.com/office/drawing/2014/main" id="{1D2F0E50-769B-EC40-973C-2C7B11704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56" name="Line 126">
                  <a:extLst>
                    <a:ext uri="{FF2B5EF4-FFF2-40B4-BE49-F238E27FC236}">
                      <a16:creationId xmlns:a16="http://schemas.microsoft.com/office/drawing/2014/main" id="{23D9B755-3899-C048-BD32-F7C5B7EF3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4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3" name="Group 127">
                <a:extLst>
                  <a:ext uri="{FF2B5EF4-FFF2-40B4-BE49-F238E27FC236}">
                    <a16:creationId xmlns:a16="http://schemas.microsoft.com/office/drawing/2014/main" id="{4412B724-6612-8448-B26D-D2E99E66C1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795" y="4818298"/>
                <a:ext cx="193843" cy="410574"/>
                <a:chOff x="685" y="2520"/>
                <a:chExt cx="85" cy="227"/>
              </a:xfrm>
            </p:grpSpPr>
            <p:sp>
              <p:nvSpPr>
                <p:cNvPr id="453" name="Line 128">
                  <a:extLst>
                    <a:ext uri="{FF2B5EF4-FFF2-40B4-BE49-F238E27FC236}">
                      <a16:creationId xmlns:a16="http://schemas.microsoft.com/office/drawing/2014/main" id="{70FD4DE3-530B-2C43-B76D-C109A00DC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54" name="Line 129">
                  <a:extLst>
                    <a:ext uri="{FF2B5EF4-FFF2-40B4-BE49-F238E27FC236}">
                      <a16:creationId xmlns:a16="http://schemas.microsoft.com/office/drawing/2014/main" id="{F8A0FE66-662F-FA4F-A689-E93F21002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4" name="Group 130">
                <a:extLst>
                  <a:ext uri="{FF2B5EF4-FFF2-40B4-BE49-F238E27FC236}">
                    <a16:creationId xmlns:a16="http://schemas.microsoft.com/office/drawing/2014/main" id="{619DF467-2FD5-7145-9934-0B3F0DD8B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2567" y="4818298"/>
                <a:ext cx="193843" cy="410574"/>
                <a:chOff x="685" y="2520"/>
                <a:chExt cx="85" cy="227"/>
              </a:xfrm>
            </p:grpSpPr>
            <p:sp>
              <p:nvSpPr>
                <p:cNvPr id="451" name="Line 131">
                  <a:extLst>
                    <a:ext uri="{FF2B5EF4-FFF2-40B4-BE49-F238E27FC236}">
                      <a16:creationId xmlns:a16="http://schemas.microsoft.com/office/drawing/2014/main" id="{FD71B42E-616B-0F46-869C-440CAF332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52" name="Line 132">
                  <a:extLst>
                    <a:ext uri="{FF2B5EF4-FFF2-40B4-BE49-F238E27FC236}">
                      <a16:creationId xmlns:a16="http://schemas.microsoft.com/office/drawing/2014/main" id="{10189005-FFC4-AD4C-894D-61FECC3E7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5" name="Group 133">
                <a:extLst>
                  <a:ext uri="{FF2B5EF4-FFF2-40B4-BE49-F238E27FC236}">
                    <a16:creationId xmlns:a16="http://schemas.microsoft.com/office/drawing/2014/main" id="{C9D800D6-F4F8-D346-8ADD-1223235F2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7618" y="4818298"/>
                <a:ext cx="193843" cy="410574"/>
                <a:chOff x="685" y="2520"/>
                <a:chExt cx="85" cy="227"/>
              </a:xfrm>
            </p:grpSpPr>
            <p:sp>
              <p:nvSpPr>
                <p:cNvPr id="449" name="Line 134">
                  <a:extLst>
                    <a:ext uri="{FF2B5EF4-FFF2-40B4-BE49-F238E27FC236}">
                      <a16:creationId xmlns:a16="http://schemas.microsoft.com/office/drawing/2014/main" id="{C40C0DDD-6887-BF41-86B8-32AF318D0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50" name="Line 135">
                  <a:extLst>
                    <a:ext uri="{FF2B5EF4-FFF2-40B4-BE49-F238E27FC236}">
                      <a16:creationId xmlns:a16="http://schemas.microsoft.com/office/drawing/2014/main" id="{99976913-16B6-1A4F-A54E-DDF9771A5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6" name="Group 136">
                <a:extLst>
                  <a:ext uri="{FF2B5EF4-FFF2-40B4-BE49-F238E27FC236}">
                    <a16:creationId xmlns:a16="http://schemas.microsoft.com/office/drawing/2014/main" id="{56A36515-D20B-E743-AA0A-1C96353C1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1610" y="4818298"/>
                <a:ext cx="193843" cy="410574"/>
                <a:chOff x="685" y="2520"/>
                <a:chExt cx="85" cy="227"/>
              </a:xfrm>
            </p:grpSpPr>
            <p:sp>
              <p:nvSpPr>
                <p:cNvPr id="447" name="Line 137">
                  <a:extLst>
                    <a:ext uri="{FF2B5EF4-FFF2-40B4-BE49-F238E27FC236}">
                      <a16:creationId xmlns:a16="http://schemas.microsoft.com/office/drawing/2014/main" id="{E8FA8043-9F80-5247-AA72-814B2C15B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48" name="Line 138">
                  <a:extLst>
                    <a:ext uri="{FF2B5EF4-FFF2-40B4-BE49-F238E27FC236}">
                      <a16:creationId xmlns:a16="http://schemas.microsoft.com/office/drawing/2014/main" id="{9510AA29-8BE8-3B4E-BE69-930A617EF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7" name="Group 139">
                <a:extLst>
                  <a:ext uri="{FF2B5EF4-FFF2-40B4-BE49-F238E27FC236}">
                    <a16:creationId xmlns:a16="http://schemas.microsoft.com/office/drawing/2014/main" id="{D06ED349-276D-274E-BDBB-0F4848168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68063" y="4818298"/>
                <a:ext cx="193843" cy="410574"/>
                <a:chOff x="685" y="2520"/>
                <a:chExt cx="85" cy="227"/>
              </a:xfrm>
            </p:grpSpPr>
            <p:sp>
              <p:nvSpPr>
                <p:cNvPr id="445" name="Line 140">
                  <a:extLst>
                    <a:ext uri="{FF2B5EF4-FFF2-40B4-BE49-F238E27FC236}">
                      <a16:creationId xmlns:a16="http://schemas.microsoft.com/office/drawing/2014/main" id="{DB64DB57-DE78-E249-99E0-C3C22812E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46" name="Line 141">
                  <a:extLst>
                    <a:ext uri="{FF2B5EF4-FFF2-40B4-BE49-F238E27FC236}">
                      <a16:creationId xmlns:a16="http://schemas.microsoft.com/office/drawing/2014/main" id="{A5D1B31D-FBC8-F24C-9DD3-A8D98AED4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8" name="Group 142">
                <a:extLst>
                  <a:ext uri="{FF2B5EF4-FFF2-40B4-BE49-F238E27FC236}">
                    <a16:creationId xmlns:a16="http://schemas.microsoft.com/office/drawing/2014/main" id="{D72C2F67-3756-9E4C-9BD7-1CFBAF22E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9432" y="4818298"/>
                <a:ext cx="193843" cy="410574"/>
                <a:chOff x="685" y="2520"/>
                <a:chExt cx="85" cy="227"/>
              </a:xfrm>
            </p:grpSpPr>
            <p:sp>
              <p:nvSpPr>
                <p:cNvPr id="443" name="Line 143">
                  <a:extLst>
                    <a:ext uri="{FF2B5EF4-FFF2-40B4-BE49-F238E27FC236}">
                      <a16:creationId xmlns:a16="http://schemas.microsoft.com/office/drawing/2014/main" id="{5279772F-14C1-7A48-B874-6CB249863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44" name="Line 144">
                  <a:extLst>
                    <a:ext uri="{FF2B5EF4-FFF2-40B4-BE49-F238E27FC236}">
                      <a16:creationId xmlns:a16="http://schemas.microsoft.com/office/drawing/2014/main" id="{FD920AF9-2D1C-F54F-BF69-F74A1FD17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19" name="Group 145">
                <a:extLst>
                  <a:ext uri="{FF2B5EF4-FFF2-40B4-BE49-F238E27FC236}">
                    <a16:creationId xmlns:a16="http://schemas.microsoft.com/office/drawing/2014/main" id="{93837051-66C2-AA4B-A400-D9E0F3571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8510" y="4818298"/>
                <a:ext cx="193843" cy="410574"/>
                <a:chOff x="685" y="2520"/>
                <a:chExt cx="85" cy="227"/>
              </a:xfrm>
            </p:grpSpPr>
            <p:sp>
              <p:nvSpPr>
                <p:cNvPr id="441" name="Line 146">
                  <a:extLst>
                    <a:ext uri="{FF2B5EF4-FFF2-40B4-BE49-F238E27FC236}">
                      <a16:creationId xmlns:a16="http://schemas.microsoft.com/office/drawing/2014/main" id="{E297BCD0-7F1E-FE45-B1BB-072EB80CA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42" name="Line 147">
                  <a:extLst>
                    <a:ext uri="{FF2B5EF4-FFF2-40B4-BE49-F238E27FC236}">
                      <a16:creationId xmlns:a16="http://schemas.microsoft.com/office/drawing/2014/main" id="{41097F33-E896-5849-8BE4-E20DB4AEC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0" name="Group 148">
                <a:extLst>
                  <a:ext uri="{FF2B5EF4-FFF2-40B4-BE49-F238E27FC236}">
                    <a16:creationId xmlns:a16="http://schemas.microsoft.com/office/drawing/2014/main" id="{3EE4E03B-0C5E-F64B-AA22-016D0D748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6183" y="4818298"/>
                <a:ext cx="193843" cy="410574"/>
                <a:chOff x="685" y="2520"/>
                <a:chExt cx="85" cy="227"/>
              </a:xfrm>
            </p:grpSpPr>
            <p:sp>
              <p:nvSpPr>
                <p:cNvPr id="439" name="Line 149">
                  <a:extLst>
                    <a:ext uri="{FF2B5EF4-FFF2-40B4-BE49-F238E27FC236}">
                      <a16:creationId xmlns:a16="http://schemas.microsoft.com/office/drawing/2014/main" id="{6C3B4F21-2713-3E45-AC3C-FFB4F8DEA2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40" name="Line 150">
                  <a:extLst>
                    <a:ext uri="{FF2B5EF4-FFF2-40B4-BE49-F238E27FC236}">
                      <a16:creationId xmlns:a16="http://schemas.microsoft.com/office/drawing/2014/main" id="{E039451D-AAFC-1C4B-8ADE-58FB590A6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1" name="Group 151">
                <a:extLst>
                  <a:ext uri="{FF2B5EF4-FFF2-40B4-BE49-F238E27FC236}">
                    <a16:creationId xmlns:a16="http://schemas.microsoft.com/office/drawing/2014/main" id="{D6BF5F12-1185-794F-BE64-3E6F0ADFD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0175" y="4818298"/>
                <a:ext cx="193843" cy="410574"/>
                <a:chOff x="685" y="2520"/>
                <a:chExt cx="85" cy="227"/>
              </a:xfrm>
            </p:grpSpPr>
            <p:sp>
              <p:nvSpPr>
                <p:cNvPr id="437" name="Line 152">
                  <a:extLst>
                    <a:ext uri="{FF2B5EF4-FFF2-40B4-BE49-F238E27FC236}">
                      <a16:creationId xmlns:a16="http://schemas.microsoft.com/office/drawing/2014/main" id="{A18FE5DB-0159-904E-B81E-E925561BE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38" name="Line 153">
                  <a:extLst>
                    <a:ext uri="{FF2B5EF4-FFF2-40B4-BE49-F238E27FC236}">
                      <a16:creationId xmlns:a16="http://schemas.microsoft.com/office/drawing/2014/main" id="{467AC19F-3AFE-F046-925F-C115DACFF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2" name="Group 154">
                <a:extLst>
                  <a:ext uri="{FF2B5EF4-FFF2-40B4-BE49-F238E27FC236}">
                    <a16:creationId xmlns:a16="http://schemas.microsoft.com/office/drawing/2014/main" id="{EF30F1E7-827F-5645-A239-2B065F6526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46630" y="4818298"/>
                <a:ext cx="193843" cy="410574"/>
                <a:chOff x="685" y="2520"/>
                <a:chExt cx="85" cy="227"/>
              </a:xfrm>
            </p:grpSpPr>
            <p:sp>
              <p:nvSpPr>
                <p:cNvPr id="435" name="Line 155">
                  <a:extLst>
                    <a:ext uri="{FF2B5EF4-FFF2-40B4-BE49-F238E27FC236}">
                      <a16:creationId xmlns:a16="http://schemas.microsoft.com/office/drawing/2014/main" id="{05B77AB3-20CF-AA4D-8214-DF5B05442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36" name="Line 156">
                  <a:extLst>
                    <a:ext uri="{FF2B5EF4-FFF2-40B4-BE49-F238E27FC236}">
                      <a16:creationId xmlns:a16="http://schemas.microsoft.com/office/drawing/2014/main" id="{CADC1D80-2313-8743-AD49-92676AE43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3" name="Group 157">
                <a:extLst>
                  <a:ext uri="{FF2B5EF4-FFF2-40B4-BE49-F238E27FC236}">
                    <a16:creationId xmlns:a16="http://schemas.microsoft.com/office/drawing/2014/main" id="{94D2BCB6-CC95-F549-A228-E423A44BF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64304" y="4818298"/>
                <a:ext cx="193843" cy="410574"/>
                <a:chOff x="685" y="2520"/>
                <a:chExt cx="85" cy="227"/>
              </a:xfrm>
            </p:grpSpPr>
            <p:sp>
              <p:nvSpPr>
                <p:cNvPr id="433" name="Line 158">
                  <a:extLst>
                    <a:ext uri="{FF2B5EF4-FFF2-40B4-BE49-F238E27FC236}">
                      <a16:creationId xmlns:a16="http://schemas.microsoft.com/office/drawing/2014/main" id="{DACE316F-29F6-494E-BD17-F70585CB0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34" name="Line 159">
                  <a:extLst>
                    <a:ext uri="{FF2B5EF4-FFF2-40B4-BE49-F238E27FC236}">
                      <a16:creationId xmlns:a16="http://schemas.microsoft.com/office/drawing/2014/main" id="{534FFB59-77DD-454C-98C8-EF141CA7D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4" name="Group 160">
                <a:extLst>
                  <a:ext uri="{FF2B5EF4-FFF2-40B4-BE49-F238E27FC236}">
                    <a16:creationId xmlns:a16="http://schemas.microsoft.com/office/drawing/2014/main" id="{79F555FF-36EF-E542-BFB6-14488E1B1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1979" y="4818298"/>
                <a:ext cx="193843" cy="410574"/>
                <a:chOff x="685" y="2520"/>
                <a:chExt cx="85" cy="227"/>
              </a:xfrm>
            </p:grpSpPr>
            <p:sp>
              <p:nvSpPr>
                <p:cNvPr id="431" name="Line 161">
                  <a:extLst>
                    <a:ext uri="{FF2B5EF4-FFF2-40B4-BE49-F238E27FC236}">
                      <a16:creationId xmlns:a16="http://schemas.microsoft.com/office/drawing/2014/main" id="{C4609318-F924-4D4E-8DEE-78D99C1E5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32" name="Line 162">
                  <a:extLst>
                    <a:ext uri="{FF2B5EF4-FFF2-40B4-BE49-F238E27FC236}">
                      <a16:creationId xmlns:a16="http://schemas.microsoft.com/office/drawing/2014/main" id="{21851DB6-E85A-E74F-A0CC-B1BFEAE21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5" name="Group 163">
                <a:extLst>
                  <a:ext uri="{FF2B5EF4-FFF2-40B4-BE49-F238E27FC236}">
                    <a16:creationId xmlns:a16="http://schemas.microsoft.com/office/drawing/2014/main" id="{CE72C843-B650-5445-A466-179435E39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4751" y="4818298"/>
                <a:ext cx="193843" cy="410574"/>
                <a:chOff x="685" y="2520"/>
                <a:chExt cx="85" cy="227"/>
              </a:xfrm>
            </p:grpSpPr>
            <p:sp>
              <p:nvSpPr>
                <p:cNvPr id="429" name="Line 164">
                  <a:extLst>
                    <a:ext uri="{FF2B5EF4-FFF2-40B4-BE49-F238E27FC236}">
                      <a16:creationId xmlns:a16="http://schemas.microsoft.com/office/drawing/2014/main" id="{A0DCA7BE-FB87-B74F-96C2-77A813BE2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30" name="Line 165">
                  <a:extLst>
                    <a:ext uri="{FF2B5EF4-FFF2-40B4-BE49-F238E27FC236}">
                      <a16:creationId xmlns:a16="http://schemas.microsoft.com/office/drawing/2014/main" id="{85AE1B1D-7C57-3E4C-9BC2-58E5B9905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5" y="2520"/>
                  <a:ext cx="45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26" name="Group 166">
                <a:extLst>
                  <a:ext uri="{FF2B5EF4-FFF2-40B4-BE49-F238E27FC236}">
                    <a16:creationId xmlns:a16="http://schemas.microsoft.com/office/drawing/2014/main" id="{3B8C2EA5-9FD9-FC45-8968-414E0F4260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12424" y="4818298"/>
                <a:ext cx="193843" cy="410574"/>
                <a:chOff x="685" y="2520"/>
                <a:chExt cx="85" cy="227"/>
              </a:xfrm>
            </p:grpSpPr>
            <p:sp>
              <p:nvSpPr>
                <p:cNvPr id="427" name="Line 167">
                  <a:extLst>
                    <a:ext uri="{FF2B5EF4-FFF2-40B4-BE49-F238E27FC236}">
                      <a16:creationId xmlns:a16="http://schemas.microsoft.com/office/drawing/2014/main" id="{8780E497-C76A-1347-AA6C-CE0C20706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5" y="2523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428" name="Line 168">
                  <a:extLst>
                    <a:ext uri="{FF2B5EF4-FFF2-40B4-BE49-F238E27FC236}">
                      <a16:creationId xmlns:a16="http://schemas.microsoft.com/office/drawing/2014/main" id="{4A63F49F-D22F-BA45-8D06-77BCEC567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4" y="2520"/>
                  <a:ext cx="46" cy="224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 kern="0">
                    <a:solidFill>
                      <a:srgbClr val="000000"/>
                    </a:solidFill>
                    <a:latin typeface="FrutigerNext LT Regular" pitchFamily="34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</p:grpSp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275D7526-02D5-DB40-A968-0A09F079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142402" y="8540008"/>
              <a:ext cx="10280274" cy="120393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23" name="直接连接符 79">
              <a:extLst>
                <a:ext uri="{FF2B5EF4-FFF2-40B4-BE49-F238E27FC236}">
                  <a16:creationId xmlns:a16="http://schemas.microsoft.com/office/drawing/2014/main" id="{2F130DED-FDE1-CC40-ADB9-78FFD4DBF6B5}"/>
                </a:ext>
              </a:extLst>
            </p:cNvPr>
            <p:cNvCxnSpPr>
              <a:cxnSpLocks noChangeShapeType="1"/>
              <a:endCxn id="13" idx="7"/>
            </p:cNvCxnSpPr>
            <p:nvPr/>
          </p:nvCxnSpPr>
          <p:spPr bwMode="auto">
            <a:xfrm flipV="1">
              <a:off x="4242762" y="5806431"/>
              <a:ext cx="2029158" cy="2563161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cxnSp>
          <p:nvCxnSpPr>
            <p:cNvPr id="24" name="直接连接符 81">
              <a:extLst>
                <a:ext uri="{FF2B5EF4-FFF2-40B4-BE49-F238E27FC236}">
                  <a16:creationId xmlns:a16="http://schemas.microsoft.com/office/drawing/2014/main" id="{CB01CDD1-CBDE-564B-B7C3-85102D824245}"/>
                </a:ext>
              </a:extLst>
            </p:cNvPr>
            <p:cNvCxnSpPr>
              <a:cxnSpLocks noChangeShapeType="1"/>
              <a:endCxn id="13" idx="11"/>
            </p:cNvCxnSpPr>
            <p:nvPr/>
          </p:nvCxnSpPr>
          <p:spPr bwMode="auto">
            <a:xfrm flipH="1" flipV="1">
              <a:off x="9480541" y="5963011"/>
              <a:ext cx="1175663" cy="2128756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cxnSp>
          <p:nvCxnSpPr>
            <p:cNvPr id="25" name="直接连接符 83">
              <a:extLst>
                <a:ext uri="{FF2B5EF4-FFF2-40B4-BE49-F238E27FC236}">
                  <a16:creationId xmlns:a16="http://schemas.microsoft.com/office/drawing/2014/main" id="{513B6847-7042-D549-BB8B-197D6F4EF2D3}"/>
                </a:ext>
              </a:extLst>
            </p:cNvPr>
            <p:cNvCxnSpPr>
              <a:cxnSpLocks noChangeShapeType="1"/>
              <a:endCxn id="36" idx="1"/>
            </p:cNvCxnSpPr>
            <p:nvPr/>
          </p:nvCxnSpPr>
          <p:spPr bwMode="auto">
            <a:xfrm flipV="1">
              <a:off x="10589804" y="3795117"/>
              <a:ext cx="1211000" cy="607971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26" name="Title 2">
              <a:extLst>
                <a:ext uri="{FF2B5EF4-FFF2-40B4-BE49-F238E27FC236}">
                  <a16:creationId xmlns:a16="http://schemas.microsoft.com/office/drawing/2014/main" id="{00712E2C-0DC0-6143-8E50-DDB06132DB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3139" y="11180799"/>
              <a:ext cx="14541725" cy="8098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0" tIns="40058" rIns="80118" bIns="40058" anchor="ctr"/>
            <a:lstStyle/>
            <a:p>
              <a:pPr marL="636588" lvl="1" indent="-179388" algn="ctr">
                <a:lnSpc>
                  <a:spcPct val="120000"/>
                </a:lnSpc>
                <a:buSzPct val="60000"/>
              </a:pPr>
              <a:r>
                <a:rPr lang="en-US" altLang="zh-CN" sz="1200" dirty="0">
                  <a:solidFill>
                    <a:schemeClr val="bg1"/>
                  </a:solidFill>
                  <a:latin typeface="FrutigerNext LT Medium" pitchFamily="34" charset="0"/>
                  <a:ea typeface="华文细黑"/>
                  <a:cs typeface="华文细黑"/>
                </a:rPr>
                <a:t>DWDM | SDH | IP | </a:t>
              </a:r>
              <a:r>
                <a:rPr lang="ru-RU" altLang="zh-CN" sz="1200" dirty="0">
                  <a:solidFill>
                    <a:schemeClr val="bg1"/>
                  </a:solidFill>
                  <a:latin typeface="FrutigerNext LT Medium" pitchFamily="34" charset="0"/>
                  <a:ea typeface="华文细黑"/>
                  <a:cs typeface="华文细黑"/>
                </a:rPr>
                <a:t>ИЦТ</a:t>
              </a:r>
              <a:r>
                <a:rPr lang="en-US" altLang="zh-CN" sz="1200" dirty="0">
                  <a:solidFill>
                    <a:schemeClr val="bg1"/>
                  </a:solidFill>
                  <a:latin typeface="FrutigerNext LT Medium" pitchFamily="34" charset="0"/>
                  <a:ea typeface="华文细黑"/>
                  <a:cs typeface="华文细黑"/>
                </a:rPr>
                <a:t>C | GSM-R | DMR  </a:t>
              </a:r>
              <a:r>
                <a:rPr lang="ru-RU" altLang="zh-CN" sz="1200" dirty="0">
                  <a:solidFill>
                    <a:schemeClr val="bg1"/>
                  </a:solidFill>
                  <a:latin typeface="FrutigerNext LT Medium" pitchFamily="34" charset="0"/>
                  <a:ea typeface="华文细黑"/>
                  <a:cs typeface="华文细黑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latin typeface="FrutigerNext LT Medium" pitchFamily="34" charset="0"/>
                  <a:ea typeface="华文细黑"/>
                  <a:cs typeface="华文细黑"/>
                </a:rPr>
                <a:t>  </a:t>
              </a:r>
            </a:p>
          </p:txBody>
        </p:sp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6F1C0CB6-DFD8-5048-BD13-3B588A8B2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023" y="8585921"/>
              <a:ext cx="292777" cy="46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316">
              <a:extLst>
                <a:ext uri="{FF2B5EF4-FFF2-40B4-BE49-F238E27FC236}">
                  <a16:creationId xmlns:a16="http://schemas.microsoft.com/office/drawing/2014/main" id="{54B3428E-3105-234C-8927-6B32CF91F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1960" y="4227130"/>
              <a:ext cx="2605720" cy="1275357"/>
              <a:chOff x="3106" y="995"/>
              <a:chExt cx="865" cy="545"/>
            </a:xfrm>
          </p:grpSpPr>
          <p:pic>
            <p:nvPicPr>
              <p:cNvPr id="407" name="Picture 314">
                <a:extLst>
                  <a:ext uri="{FF2B5EF4-FFF2-40B4-BE49-F238E27FC236}">
                    <a16:creationId xmlns:a16="http://schemas.microsoft.com/office/drawing/2014/main" id="{9DD4CA5F-27B1-494B-9746-37F3B23A95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06" y="995"/>
                <a:ext cx="865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8" name="Picture 315">
                <a:extLst>
                  <a:ext uri="{FF2B5EF4-FFF2-40B4-BE49-F238E27FC236}">
                    <a16:creationId xmlns:a16="http://schemas.microsoft.com/office/drawing/2014/main" id="{89971740-F8B6-E947-812A-E61B1A363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06" y="995"/>
                <a:ext cx="865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组合 1255">
              <a:extLst>
                <a:ext uri="{FF2B5EF4-FFF2-40B4-BE49-F238E27FC236}">
                  <a16:creationId xmlns:a16="http://schemas.microsoft.com/office/drawing/2014/main" id="{C61F210B-2EA4-8346-AE12-69F63215D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681" y="4680320"/>
              <a:ext cx="723959" cy="1050894"/>
              <a:chOff x="4153371" y="5229200"/>
              <a:chExt cx="648072" cy="1237898"/>
            </a:xfrm>
          </p:grpSpPr>
          <p:sp>
            <p:nvSpPr>
              <p:cNvPr id="50" name="Freeform 463">
                <a:extLst>
                  <a:ext uri="{FF2B5EF4-FFF2-40B4-BE49-F238E27FC236}">
                    <a16:creationId xmlns:a16="http://schemas.microsoft.com/office/drawing/2014/main" id="{D2435C2D-9583-F549-88C5-DCF8C3EC9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563" y="5694915"/>
                <a:ext cx="152488" cy="772183"/>
              </a:xfrm>
              <a:custGeom>
                <a:avLst/>
                <a:gdLst>
                  <a:gd name="T0" fmla="*/ 0 w 491"/>
                  <a:gd name="T1" fmla="*/ 1329 h 1329"/>
                  <a:gd name="T2" fmla="*/ 339 w 491"/>
                  <a:gd name="T3" fmla="*/ 625 h 1329"/>
                  <a:gd name="T4" fmla="*/ 338 w 491"/>
                  <a:gd name="T5" fmla="*/ 619 h 1329"/>
                  <a:gd name="T6" fmla="*/ 337 w 491"/>
                  <a:gd name="T7" fmla="*/ 612 h 1329"/>
                  <a:gd name="T8" fmla="*/ 337 w 491"/>
                  <a:gd name="T9" fmla="*/ 606 h 1329"/>
                  <a:gd name="T10" fmla="*/ 339 w 491"/>
                  <a:gd name="T11" fmla="*/ 599 h 1329"/>
                  <a:gd name="T12" fmla="*/ 341 w 491"/>
                  <a:gd name="T13" fmla="*/ 594 h 1329"/>
                  <a:gd name="T14" fmla="*/ 344 w 491"/>
                  <a:gd name="T15" fmla="*/ 590 h 1329"/>
                  <a:gd name="T16" fmla="*/ 348 w 491"/>
                  <a:gd name="T17" fmla="*/ 588 h 1329"/>
                  <a:gd name="T18" fmla="*/ 353 w 491"/>
                  <a:gd name="T19" fmla="*/ 586 h 1329"/>
                  <a:gd name="T20" fmla="*/ 364 w 491"/>
                  <a:gd name="T21" fmla="*/ 521 h 1329"/>
                  <a:gd name="T22" fmla="*/ 360 w 491"/>
                  <a:gd name="T23" fmla="*/ 514 h 1329"/>
                  <a:gd name="T24" fmla="*/ 357 w 491"/>
                  <a:gd name="T25" fmla="*/ 507 h 1329"/>
                  <a:gd name="T26" fmla="*/ 359 w 491"/>
                  <a:gd name="T27" fmla="*/ 500 h 1329"/>
                  <a:gd name="T28" fmla="*/ 360 w 491"/>
                  <a:gd name="T29" fmla="*/ 494 h 1329"/>
                  <a:gd name="T30" fmla="*/ 363 w 491"/>
                  <a:gd name="T31" fmla="*/ 489 h 1329"/>
                  <a:gd name="T32" fmla="*/ 366 w 491"/>
                  <a:gd name="T33" fmla="*/ 483 h 1329"/>
                  <a:gd name="T34" fmla="*/ 372 w 491"/>
                  <a:gd name="T35" fmla="*/ 481 h 1329"/>
                  <a:gd name="T36" fmla="*/ 377 w 491"/>
                  <a:gd name="T37" fmla="*/ 478 h 1329"/>
                  <a:gd name="T38" fmla="*/ 473 w 491"/>
                  <a:gd name="T39" fmla="*/ 0 h 1329"/>
                  <a:gd name="T40" fmla="*/ 491 w 491"/>
                  <a:gd name="T41" fmla="*/ 2 h 1329"/>
                  <a:gd name="T42" fmla="*/ 451 w 491"/>
                  <a:gd name="T43" fmla="*/ 188 h 1329"/>
                  <a:gd name="T44" fmla="*/ 391 w 491"/>
                  <a:gd name="T45" fmla="*/ 489 h 1329"/>
                  <a:gd name="T46" fmla="*/ 395 w 491"/>
                  <a:gd name="T47" fmla="*/ 493 h 1329"/>
                  <a:gd name="T48" fmla="*/ 396 w 491"/>
                  <a:gd name="T49" fmla="*/ 498 h 1329"/>
                  <a:gd name="T50" fmla="*/ 397 w 491"/>
                  <a:gd name="T51" fmla="*/ 503 h 1329"/>
                  <a:gd name="T52" fmla="*/ 397 w 491"/>
                  <a:gd name="T53" fmla="*/ 508 h 1329"/>
                  <a:gd name="T54" fmla="*/ 396 w 491"/>
                  <a:gd name="T55" fmla="*/ 513 h 1329"/>
                  <a:gd name="T56" fmla="*/ 395 w 491"/>
                  <a:gd name="T57" fmla="*/ 518 h 1329"/>
                  <a:gd name="T58" fmla="*/ 391 w 491"/>
                  <a:gd name="T59" fmla="*/ 523 h 1329"/>
                  <a:gd name="T60" fmla="*/ 386 w 491"/>
                  <a:gd name="T61" fmla="*/ 526 h 1329"/>
                  <a:gd name="T62" fmla="*/ 377 w 491"/>
                  <a:gd name="T63" fmla="*/ 585 h 1329"/>
                  <a:gd name="T64" fmla="*/ 381 w 491"/>
                  <a:gd name="T65" fmla="*/ 588 h 1329"/>
                  <a:gd name="T66" fmla="*/ 384 w 491"/>
                  <a:gd name="T67" fmla="*/ 592 h 1329"/>
                  <a:gd name="T68" fmla="*/ 387 w 491"/>
                  <a:gd name="T69" fmla="*/ 595 h 1329"/>
                  <a:gd name="T70" fmla="*/ 390 w 491"/>
                  <a:gd name="T71" fmla="*/ 602 h 1329"/>
                  <a:gd name="T72" fmla="*/ 390 w 491"/>
                  <a:gd name="T73" fmla="*/ 607 h 1329"/>
                  <a:gd name="T74" fmla="*/ 390 w 491"/>
                  <a:gd name="T75" fmla="*/ 612 h 1329"/>
                  <a:gd name="T76" fmla="*/ 388 w 491"/>
                  <a:gd name="T77" fmla="*/ 617 h 1329"/>
                  <a:gd name="T78" fmla="*/ 387 w 491"/>
                  <a:gd name="T79" fmla="*/ 620 h 1329"/>
                  <a:gd name="T80" fmla="*/ 383 w 491"/>
                  <a:gd name="T81" fmla="*/ 626 h 1329"/>
                  <a:gd name="T82" fmla="*/ 378 w 491"/>
                  <a:gd name="T83" fmla="*/ 630 h 1329"/>
                  <a:gd name="T84" fmla="*/ 374 w 491"/>
                  <a:gd name="T85" fmla="*/ 631 h 1329"/>
                  <a:gd name="T86" fmla="*/ 372 w 491"/>
                  <a:gd name="T87" fmla="*/ 633 h 1329"/>
                  <a:gd name="T88" fmla="*/ 368 w 491"/>
                  <a:gd name="T89" fmla="*/ 633 h 1329"/>
                  <a:gd name="T90" fmla="*/ 364 w 491"/>
                  <a:gd name="T91" fmla="*/ 633 h 1329"/>
                  <a:gd name="T92" fmla="*/ 28 w 491"/>
                  <a:gd name="T93" fmla="*/ 1329 h 1329"/>
                  <a:gd name="T94" fmla="*/ 0 w 491"/>
                  <a:gd name="T95" fmla="*/ 1329 h 13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1"/>
                  <a:gd name="T145" fmla="*/ 0 h 1329"/>
                  <a:gd name="T146" fmla="*/ 491 w 491"/>
                  <a:gd name="T147" fmla="*/ 1329 h 13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1" h="1329">
                    <a:moveTo>
                      <a:pt x="0" y="1329"/>
                    </a:moveTo>
                    <a:lnTo>
                      <a:pt x="339" y="625"/>
                    </a:lnTo>
                    <a:lnTo>
                      <a:pt x="338" y="619"/>
                    </a:lnTo>
                    <a:lnTo>
                      <a:pt x="337" y="612"/>
                    </a:lnTo>
                    <a:lnTo>
                      <a:pt x="337" y="606"/>
                    </a:lnTo>
                    <a:lnTo>
                      <a:pt x="339" y="599"/>
                    </a:lnTo>
                    <a:lnTo>
                      <a:pt x="341" y="594"/>
                    </a:lnTo>
                    <a:lnTo>
                      <a:pt x="344" y="590"/>
                    </a:lnTo>
                    <a:lnTo>
                      <a:pt x="348" y="588"/>
                    </a:lnTo>
                    <a:lnTo>
                      <a:pt x="353" y="586"/>
                    </a:lnTo>
                    <a:lnTo>
                      <a:pt x="364" y="521"/>
                    </a:lnTo>
                    <a:lnTo>
                      <a:pt x="360" y="514"/>
                    </a:lnTo>
                    <a:lnTo>
                      <a:pt x="357" y="507"/>
                    </a:lnTo>
                    <a:lnTo>
                      <a:pt x="359" y="500"/>
                    </a:lnTo>
                    <a:lnTo>
                      <a:pt x="360" y="494"/>
                    </a:lnTo>
                    <a:lnTo>
                      <a:pt x="363" y="489"/>
                    </a:lnTo>
                    <a:lnTo>
                      <a:pt x="366" y="483"/>
                    </a:lnTo>
                    <a:lnTo>
                      <a:pt x="372" y="481"/>
                    </a:lnTo>
                    <a:lnTo>
                      <a:pt x="377" y="478"/>
                    </a:lnTo>
                    <a:lnTo>
                      <a:pt x="473" y="0"/>
                    </a:lnTo>
                    <a:lnTo>
                      <a:pt x="491" y="2"/>
                    </a:lnTo>
                    <a:lnTo>
                      <a:pt x="451" y="188"/>
                    </a:lnTo>
                    <a:lnTo>
                      <a:pt x="391" y="489"/>
                    </a:lnTo>
                    <a:lnTo>
                      <a:pt x="395" y="493"/>
                    </a:lnTo>
                    <a:lnTo>
                      <a:pt x="396" y="498"/>
                    </a:lnTo>
                    <a:lnTo>
                      <a:pt x="397" y="503"/>
                    </a:lnTo>
                    <a:lnTo>
                      <a:pt x="397" y="508"/>
                    </a:lnTo>
                    <a:lnTo>
                      <a:pt x="396" y="513"/>
                    </a:lnTo>
                    <a:lnTo>
                      <a:pt x="395" y="518"/>
                    </a:lnTo>
                    <a:lnTo>
                      <a:pt x="391" y="523"/>
                    </a:lnTo>
                    <a:lnTo>
                      <a:pt x="386" y="526"/>
                    </a:lnTo>
                    <a:lnTo>
                      <a:pt x="377" y="585"/>
                    </a:lnTo>
                    <a:lnTo>
                      <a:pt x="381" y="588"/>
                    </a:lnTo>
                    <a:lnTo>
                      <a:pt x="384" y="592"/>
                    </a:lnTo>
                    <a:lnTo>
                      <a:pt x="387" y="595"/>
                    </a:lnTo>
                    <a:lnTo>
                      <a:pt x="390" y="602"/>
                    </a:lnTo>
                    <a:lnTo>
                      <a:pt x="390" y="607"/>
                    </a:lnTo>
                    <a:lnTo>
                      <a:pt x="390" y="612"/>
                    </a:lnTo>
                    <a:lnTo>
                      <a:pt x="388" y="617"/>
                    </a:lnTo>
                    <a:lnTo>
                      <a:pt x="387" y="620"/>
                    </a:lnTo>
                    <a:lnTo>
                      <a:pt x="383" y="626"/>
                    </a:lnTo>
                    <a:lnTo>
                      <a:pt x="378" y="630"/>
                    </a:lnTo>
                    <a:lnTo>
                      <a:pt x="374" y="631"/>
                    </a:lnTo>
                    <a:lnTo>
                      <a:pt x="372" y="633"/>
                    </a:lnTo>
                    <a:lnTo>
                      <a:pt x="368" y="633"/>
                    </a:lnTo>
                    <a:lnTo>
                      <a:pt x="364" y="633"/>
                    </a:lnTo>
                    <a:lnTo>
                      <a:pt x="28" y="1329"/>
                    </a:lnTo>
                    <a:lnTo>
                      <a:pt x="0" y="1329"/>
                    </a:lnTo>
                    <a:close/>
                  </a:path>
                </a:pathLst>
              </a:custGeom>
              <a:solidFill>
                <a:srgbClr val="004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1" name="Freeform 464">
                <a:extLst>
                  <a:ext uri="{FF2B5EF4-FFF2-40B4-BE49-F238E27FC236}">
                    <a16:creationId xmlns:a16="http://schemas.microsoft.com/office/drawing/2014/main" id="{30DF59F0-F63A-FC49-9036-4CDC23541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563" y="5694915"/>
                <a:ext cx="152488" cy="772183"/>
              </a:xfrm>
              <a:custGeom>
                <a:avLst/>
                <a:gdLst>
                  <a:gd name="T0" fmla="*/ 0 w 491"/>
                  <a:gd name="T1" fmla="*/ 1329 h 1329"/>
                  <a:gd name="T2" fmla="*/ 339 w 491"/>
                  <a:gd name="T3" fmla="*/ 625 h 1329"/>
                  <a:gd name="T4" fmla="*/ 338 w 491"/>
                  <a:gd name="T5" fmla="*/ 619 h 1329"/>
                  <a:gd name="T6" fmla="*/ 337 w 491"/>
                  <a:gd name="T7" fmla="*/ 612 h 1329"/>
                  <a:gd name="T8" fmla="*/ 337 w 491"/>
                  <a:gd name="T9" fmla="*/ 606 h 1329"/>
                  <a:gd name="T10" fmla="*/ 339 w 491"/>
                  <a:gd name="T11" fmla="*/ 599 h 1329"/>
                  <a:gd name="T12" fmla="*/ 341 w 491"/>
                  <a:gd name="T13" fmla="*/ 594 h 1329"/>
                  <a:gd name="T14" fmla="*/ 344 w 491"/>
                  <a:gd name="T15" fmla="*/ 590 h 1329"/>
                  <a:gd name="T16" fmla="*/ 348 w 491"/>
                  <a:gd name="T17" fmla="*/ 588 h 1329"/>
                  <a:gd name="T18" fmla="*/ 353 w 491"/>
                  <a:gd name="T19" fmla="*/ 586 h 1329"/>
                  <a:gd name="T20" fmla="*/ 364 w 491"/>
                  <a:gd name="T21" fmla="*/ 521 h 1329"/>
                  <a:gd name="T22" fmla="*/ 360 w 491"/>
                  <a:gd name="T23" fmla="*/ 514 h 1329"/>
                  <a:gd name="T24" fmla="*/ 357 w 491"/>
                  <a:gd name="T25" fmla="*/ 507 h 1329"/>
                  <a:gd name="T26" fmla="*/ 359 w 491"/>
                  <a:gd name="T27" fmla="*/ 500 h 1329"/>
                  <a:gd name="T28" fmla="*/ 360 w 491"/>
                  <a:gd name="T29" fmla="*/ 494 h 1329"/>
                  <a:gd name="T30" fmla="*/ 363 w 491"/>
                  <a:gd name="T31" fmla="*/ 489 h 1329"/>
                  <a:gd name="T32" fmla="*/ 366 w 491"/>
                  <a:gd name="T33" fmla="*/ 483 h 1329"/>
                  <a:gd name="T34" fmla="*/ 372 w 491"/>
                  <a:gd name="T35" fmla="*/ 481 h 1329"/>
                  <a:gd name="T36" fmla="*/ 377 w 491"/>
                  <a:gd name="T37" fmla="*/ 478 h 1329"/>
                  <a:gd name="T38" fmla="*/ 473 w 491"/>
                  <a:gd name="T39" fmla="*/ 0 h 1329"/>
                  <a:gd name="T40" fmla="*/ 491 w 491"/>
                  <a:gd name="T41" fmla="*/ 2 h 1329"/>
                  <a:gd name="T42" fmla="*/ 451 w 491"/>
                  <a:gd name="T43" fmla="*/ 188 h 1329"/>
                  <a:gd name="T44" fmla="*/ 391 w 491"/>
                  <a:gd name="T45" fmla="*/ 489 h 1329"/>
                  <a:gd name="T46" fmla="*/ 395 w 491"/>
                  <a:gd name="T47" fmla="*/ 493 h 1329"/>
                  <a:gd name="T48" fmla="*/ 396 w 491"/>
                  <a:gd name="T49" fmla="*/ 498 h 1329"/>
                  <a:gd name="T50" fmla="*/ 397 w 491"/>
                  <a:gd name="T51" fmla="*/ 503 h 1329"/>
                  <a:gd name="T52" fmla="*/ 397 w 491"/>
                  <a:gd name="T53" fmla="*/ 508 h 1329"/>
                  <a:gd name="T54" fmla="*/ 396 w 491"/>
                  <a:gd name="T55" fmla="*/ 513 h 1329"/>
                  <a:gd name="T56" fmla="*/ 395 w 491"/>
                  <a:gd name="T57" fmla="*/ 518 h 1329"/>
                  <a:gd name="T58" fmla="*/ 391 w 491"/>
                  <a:gd name="T59" fmla="*/ 523 h 1329"/>
                  <a:gd name="T60" fmla="*/ 386 w 491"/>
                  <a:gd name="T61" fmla="*/ 526 h 1329"/>
                  <a:gd name="T62" fmla="*/ 377 w 491"/>
                  <a:gd name="T63" fmla="*/ 585 h 1329"/>
                  <a:gd name="T64" fmla="*/ 381 w 491"/>
                  <a:gd name="T65" fmla="*/ 588 h 1329"/>
                  <a:gd name="T66" fmla="*/ 384 w 491"/>
                  <a:gd name="T67" fmla="*/ 592 h 1329"/>
                  <a:gd name="T68" fmla="*/ 387 w 491"/>
                  <a:gd name="T69" fmla="*/ 595 h 1329"/>
                  <a:gd name="T70" fmla="*/ 390 w 491"/>
                  <a:gd name="T71" fmla="*/ 602 h 1329"/>
                  <a:gd name="T72" fmla="*/ 390 w 491"/>
                  <a:gd name="T73" fmla="*/ 607 h 1329"/>
                  <a:gd name="T74" fmla="*/ 390 w 491"/>
                  <a:gd name="T75" fmla="*/ 612 h 1329"/>
                  <a:gd name="T76" fmla="*/ 388 w 491"/>
                  <a:gd name="T77" fmla="*/ 617 h 1329"/>
                  <a:gd name="T78" fmla="*/ 387 w 491"/>
                  <a:gd name="T79" fmla="*/ 620 h 1329"/>
                  <a:gd name="T80" fmla="*/ 383 w 491"/>
                  <a:gd name="T81" fmla="*/ 626 h 1329"/>
                  <a:gd name="T82" fmla="*/ 378 w 491"/>
                  <a:gd name="T83" fmla="*/ 630 h 1329"/>
                  <a:gd name="T84" fmla="*/ 374 w 491"/>
                  <a:gd name="T85" fmla="*/ 631 h 1329"/>
                  <a:gd name="T86" fmla="*/ 372 w 491"/>
                  <a:gd name="T87" fmla="*/ 633 h 1329"/>
                  <a:gd name="T88" fmla="*/ 368 w 491"/>
                  <a:gd name="T89" fmla="*/ 633 h 1329"/>
                  <a:gd name="T90" fmla="*/ 364 w 491"/>
                  <a:gd name="T91" fmla="*/ 633 h 1329"/>
                  <a:gd name="T92" fmla="*/ 28 w 491"/>
                  <a:gd name="T93" fmla="*/ 1329 h 1329"/>
                  <a:gd name="T94" fmla="*/ 0 w 491"/>
                  <a:gd name="T95" fmla="*/ 1329 h 13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1"/>
                  <a:gd name="T145" fmla="*/ 0 h 1329"/>
                  <a:gd name="T146" fmla="*/ 491 w 491"/>
                  <a:gd name="T147" fmla="*/ 1329 h 13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1" h="1329">
                    <a:moveTo>
                      <a:pt x="0" y="1329"/>
                    </a:moveTo>
                    <a:lnTo>
                      <a:pt x="339" y="625"/>
                    </a:lnTo>
                    <a:lnTo>
                      <a:pt x="338" y="619"/>
                    </a:lnTo>
                    <a:lnTo>
                      <a:pt x="337" y="612"/>
                    </a:lnTo>
                    <a:lnTo>
                      <a:pt x="337" y="606"/>
                    </a:lnTo>
                    <a:lnTo>
                      <a:pt x="339" y="599"/>
                    </a:lnTo>
                    <a:lnTo>
                      <a:pt x="341" y="594"/>
                    </a:lnTo>
                    <a:lnTo>
                      <a:pt x="344" y="590"/>
                    </a:lnTo>
                    <a:lnTo>
                      <a:pt x="348" y="588"/>
                    </a:lnTo>
                    <a:lnTo>
                      <a:pt x="353" y="586"/>
                    </a:lnTo>
                    <a:lnTo>
                      <a:pt x="364" y="521"/>
                    </a:lnTo>
                    <a:lnTo>
                      <a:pt x="360" y="514"/>
                    </a:lnTo>
                    <a:lnTo>
                      <a:pt x="357" y="507"/>
                    </a:lnTo>
                    <a:lnTo>
                      <a:pt x="359" y="500"/>
                    </a:lnTo>
                    <a:lnTo>
                      <a:pt x="360" y="494"/>
                    </a:lnTo>
                    <a:lnTo>
                      <a:pt x="363" y="489"/>
                    </a:lnTo>
                    <a:lnTo>
                      <a:pt x="366" y="483"/>
                    </a:lnTo>
                    <a:lnTo>
                      <a:pt x="372" y="481"/>
                    </a:lnTo>
                    <a:lnTo>
                      <a:pt x="377" y="478"/>
                    </a:lnTo>
                    <a:lnTo>
                      <a:pt x="473" y="0"/>
                    </a:lnTo>
                    <a:lnTo>
                      <a:pt x="491" y="2"/>
                    </a:lnTo>
                    <a:lnTo>
                      <a:pt x="451" y="188"/>
                    </a:lnTo>
                    <a:lnTo>
                      <a:pt x="391" y="489"/>
                    </a:lnTo>
                    <a:lnTo>
                      <a:pt x="395" y="493"/>
                    </a:lnTo>
                    <a:lnTo>
                      <a:pt x="396" y="498"/>
                    </a:lnTo>
                    <a:lnTo>
                      <a:pt x="397" y="503"/>
                    </a:lnTo>
                    <a:lnTo>
                      <a:pt x="397" y="508"/>
                    </a:lnTo>
                    <a:lnTo>
                      <a:pt x="396" y="513"/>
                    </a:lnTo>
                    <a:lnTo>
                      <a:pt x="395" y="518"/>
                    </a:lnTo>
                    <a:lnTo>
                      <a:pt x="391" y="523"/>
                    </a:lnTo>
                    <a:lnTo>
                      <a:pt x="386" y="526"/>
                    </a:lnTo>
                    <a:lnTo>
                      <a:pt x="377" y="585"/>
                    </a:lnTo>
                    <a:lnTo>
                      <a:pt x="381" y="588"/>
                    </a:lnTo>
                    <a:lnTo>
                      <a:pt x="384" y="592"/>
                    </a:lnTo>
                    <a:lnTo>
                      <a:pt x="387" y="595"/>
                    </a:lnTo>
                    <a:lnTo>
                      <a:pt x="390" y="602"/>
                    </a:lnTo>
                    <a:lnTo>
                      <a:pt x="390" y="607"/>
                    </a:lnTo>
                    <a:lnTo>
                      <a:pt x="390" y="612"/>
                    </a:lnTo>
                    <a:lnTo>
                      <a:pt x="388" y="617"/>
                    </a:lnTo>
                    <a:lnTo>
                      <a:pt x="387" y="620"/>
                    </a:lnTo>
                    <a:lnTo>
                      <a:pt x="383" y="626"/>
                    </a:lnTo>
                    <a:lnTo>
                      <a:pt x="378" y="630"/>
                    </a:lnTo>
                    <a:lnTo>
                      <a:pt x="374" y="631"/>
                    </a:lnTo>
                    <a:lnTo>
                      <a:pt x="372" y="633"/>
                    </a:lnTo>
                    <a:lnTo>
                      <a:pt x="368" y="633"/>
                    </a:lnTo>
                    <a:lnTo>
                      <a:pt x="364" y="633"/>
                    </a:lnTo>
                    <a:lnTo>
                      <a:pt x="28" y="1329"/>
                    </a:lnTo>
                    <a:lnTo>
                      <a:pt x="0" y="1329"/>
                    </a:lnTo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2" name="Freeform 465">
                <a:extLst>
                  <a:ext uri="{FF2B5EF4-FFF2-40B4-BE49-F238E27FC236}">
                    <a16:creationId xmlns:a16="http://schemas.microsoft.com/office/drawing/2014/main" id="{77057BA2-FDD8-B145-82A2-E2ABF3288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146" y="5691909"/>
                <a:ext cx="181079" cy="775189"/>
              </a:xfrm>
              <a:custGeom>
                <a:avLst/>
                <a:gdLst>
                  <a:gd name="T0" fmla="*/ 584 w 584"/>
                  <a:gd name="T1" fmla="*/ 1334 h 1334"/>
                  <a:gd name="T2" fmla="*/ 200 w 584"/>
                  <a:gd name="T3" fmla="*/ 633 h 1334"/>
                  <a:gd name="T4" fmla="*/ 203 w 584"/>
                  <a:gd name="T5" fmla="*/ 626 h 1334"/>
                  <a:gd name="T6" fmla="*/ 203 w 584"/>
                  <a:gd name="T7" fmla="*/ 620 h 1334"/>
                  <a:gd name="T8" fmla="*/ 202 w 584"/>
                  <a:gd name="T9" fmla="*/ 615 h 1334"/>
                  <a:gd name="T10" fmla="*/ 199 w 584"/>
                  <a:gd name="T11" fmla="*/ 608 h 1334"/>
                  <a:gd name="T12" fmla="*/ 196 w 584"/>
                  <a:gd name="T13" fmla="*/ 604 h 1334"/>
                  <a:gd name="T14" fmla="*/ 194 w 584"/>
                  <a:gd name="T15" fmla="*/ 600 h 1334"/>
                  <a:gd name="T16" fmla="*/ 190 w 584"/>
                  <a:gd name="T17" fmla="*/ 599 h 1334"/>
                  <a:gd name="T18" fmla="*/ 187 w 584"/>
                  <a:gd name="T19" fmla="*/ 599 h 1334"/>
                  <a:gd name="T20" fmla="*/ 168 w 584"/>
                  <a:gd name="T21" fmla="*/ 526 h 1334"/>
                  <a:gd name="T22" fmla="*/ 172 w 584"/>
                  <a:gd name="T23" fmla="*/ 521 h 1334"/>
                  <a:gd name="T24" fmla="*/ 175 w 584"/>
                  <a:gd name="T25" fmla="*/ 516 h 1334"/>
                  <a:gd name="T26" fmla="*/ 175 w 584"/>
                  <a:gd name="T27" fmla="*/ 510 h 1334"/>
                  <a:gd name="T28" fmla="*/ 173 w 584"/>
                  <a:gd name="T29" fmla="*/ 505 h 1334"/>
                  <a:gd name="T30" fmla="*/ 172 w 584"/>
                  <a:gd name="T31" fmla="*/ 500 h 1334"/>
                  <a:gd name="T32" fmla="*/ 168 w 584"/>
                  <a:gd name="T33" fmla="*/ 496 h 1334"/>
                  <a:gd name="T34" fmla="*/ 164 w 584"/>
                  <a:gd name="T35" fmla="*/ 494 h 1334"/>
                  <a:gd name="T36" fmla="*/ 159 w 584"/>
                  <a:gd name="T37" fmla="*/ 491 h 1334"/>
                  <a:gd name="T38" fmla="*/ 18 w 584"/>
                  <a:gd name="T39" fmla="*/ 0 h 1334"/>
                  <a:gd name="T40" fmla="*/ 0 w 584"/>
                  <a:gd name="T41" fmla="*/ 3 h 1334"/>
                  <a:gd name="T42" fmla="*/ 65 w 584"/>
                  <a:gd name="T43" fmla="*/ 230 h 1334"/>
                  <a:gd name="T44" fmla="*/ 144 w 584"/>
                  <a:gd name="T45" fmla="*/ 496 h 1334"/>
                  <a:gd name="T46" fmla="*/ 140 w 584"/>
                  <a:gd name="T47" fmla="*/ 500 h 1334"/>
                  <a:gd name="T48" fmla="*/ 137 w 584"/>
                  <a:gd name="T49" fmla="*/ 505 h 1334"/>
                  <a:gd name="T50" fmla="*/ 136 w 584"/>
                  <a:gd name="T51" fmla="*/ 510 h 1334"/>
                  <a:gd name="T52" fmla="*/ 136 w 584"/>
                  <a:gd name="T53" fmla="*/ 516 h 1334"/>
                  <a:gd name="T54" fmla="*/ 137 w 584"/>
                  <a:gd name="T55" fmla="*/ 519 h 1334"/>
                  <a:gd name="T56" fmla="*/ 140 w 584"/>
                  <a:gd name="T57" fmla="*/ 525 h 1334"/>
                  <a:gd name="T58" fmla="*/ 144 w 584"/>
                  <a:gd name="T59" fmla="*/ 528 h 1334"/>
                  <a:gd name="T60" fmla="*/ 150 w 584"/>
                  <a:gd name="T61" fmla="*/ 531 h 1334"/>
                  <a:gd name="T62" fmla="*/ 163 w 584"/>
                  <a:gd name="T63" fmla="*/ 588 h 1334"/>
                  <a:gd name="T64" fmla="*/ 158 w 584"/>
                  <a:gd name="T65" fmla="*/ 593 h 1334"/>
                  <a:gd name="T66" fmla="*/ 154 w 584"/>
                  <a:gd name="T67" fmla="*/ 598 h 1334"/>
                  <a:gd name="T68" fmla="*/ 151 w 584"/>
                  <a:gd name="T69" fmla="*/ 603 h 1334"/>
                  <a:gd name="T70" fmla="*/ 150 w 584"/>
                  <a:gd name="T71" fmla="*/ 609 h 1334"/>
                  <a:gd name="T72" fmla="*/ 150 w 584"/>
                  <a:gd name="T73" fmla="*/ 616 h 1334"/>
                  <a:gd name="T74" fmla="*/ 150 w 584"/>
                  <a:gd name="T75" fmla="*/ 621 h 1334"/>
                  <a:gd name="T76" fmla="*/ 151 w 584"/>
                  <a:gd name="T77" fmla="*/ 625 h 1334"/>
                  <a:gd name="T78" fmla="*/ 154 w 584"/>
                  <a:gd name="T79" fmla="*/ 629 h 1334"/>
                  <a:gd name="T80" fmla="*/ 155 w 584"/>
                  <a:gd name="T81" fmla="*/ 631 h 1334"/>
                  <a:gd name="T82" fmla="*/ 159 w 584"/>
                  <a:gd name="T83" fmla="*/ 634 h 1334"/>
                  <a:gd name="T84" fmla="*/ 163 w 584"/>
                  <a:gd name="T85" fmla="*/ 636 h 1334"/>
                  <a:gd name="T86" fmla="*/ 167 w 584"/>
                  <a:gd name="T87" fmla="*/ 638 h 1334"/>
                  <a:gd name="T88" fmla="*/ 172 w 584"/>
                  <a:gd name="T89" fmla="*/ 639 h 1334"/>
                  <a:gd name="T90" fmla="*/ 176 w 584"/>
                  <a:gd name="T91" fmla="*/ 640 h 1334"/>
                  <a:gd name="T92" fmla="*/ 181 w 584"/>
                  <a:gd name="T93" fmla="*/ 640 h 1334"/>
                  <a:gd name="T94" fmla="*/ 185 w 584"/>
                  <a:gd name="T95" fmla="*/ 639 h 1334"/>
                  <a:gd name="T96" fmla="*/ 552 w 584"/>
                  <a:gd name="T97" fmla="*/ 1334 h 1334"/>
                  <a:gd name="T98" fmla="*/ 584 w 584"/>
                  <a:gd name="T99" fmla="*/ 1334 h 1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4"/>
                  <a:gd name="T151" fmla="*/ 0 h 1334"/>
                  <a:gd name="T152" fmla="*/ 584 w 584"/>
                  <a:gd name="T153" fmla="*/ 1334 h 1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4" h="1334">
                    <a:moveTo>
                      <a:pt x="584" y="1334"/>
                    </a:moveTo>
                    <a:lnTo>
                      <a:pt x="200" y="633"/>
                    </a:lnTo>
                    <a:lnTo>
                      <a:pt x="203" y="626"/>
                    </a:lnTo>
                    <a:lnTo>
                      <a:pt x="203" y="620"/>
                    </a:lnTo>
                    <a:lnTo>
                      <a:pt x="202" y="615"/>
                    </a:lnTo>
                    <a:lnTo>
                      <a:pt x="199" y="608"/>
                    </a:lnTo>
                    <a:lnTo>
                      <a:pt x="196" y="604"/>
                    </a:lnTo>
                    <a:lnTo>
                      <a:pt x="194" y="600"/>
                    </a:lnTo>
                    <a:lnTo>
                      <a:pt x="190" y="599"/>
                    </a:lnTo>
                    <a:lnTo>
                      <a:pt x="187" y="599"/>
                    </a:lnTo>
                    <a:lnTo>
                      <a:pt x="168" y="526"/>
                    </a:lnTo>
                    <a:lnTo>
                      <a:pt x="172" y="521"/>
                    </a:lnTo>
                    <a:lnTo>
                      <a:pt x="175" y="516"/>
                    </a:lnTo>
                    <a:lnTo>
                      <a:pt x="175" y="510"/>
                    </a:lnTo>
                    <a:lnTo>
                      <a:pt x="173" y="505"/>
                    </a:lnTo>
                    <a:lnTo>
                      <a:pt x="172" y="500"/>
                    </a:lnTo>
                    <a:lnTo>
                      <a:pt x="168" y="496"/>
                    </a:lnTo>
                    <a:lnTo>
                      <a:pt x="164" y="494"/>
                    </a:lnTo>
                    <a:lnTo>
                      <a:pt x="159" y="491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65" y="230"/>
                    </a:lnTo>
                    <a:lnTo>
                      <a:pt x="144" y="496"/>
                    </a:lnTo>
                    <a:lnTo>
                      <a:pt x="140" y="500"/>
                    </a:lnTo>
                    <a:lnTo>
                      <a:pt x="137" y="505"/>
                    </a:lnTo>
                    <a:lnTo>
                      <a:pt x="136" y="510"/>
                    </a:lnTo>
                    <a:lnTo>
                      <a:pt x="136" y="516"/>
                    </a:lnTo>
                    <a:lnTo>
                      <a:pt x="137" y="519"/>
                    </a:lnTo>
                    <a:lnTo>
                      <a:pt x="140" y="525"/>
                    </a:lnTo>
                    <a:lnTo>
                      <a:pt x="144" y="528"/>
                    </a:lnTo>
                    <a:lnTo>
                      <a:pt x="150" y="531"/>
                    </a:lnTo>
                    <a:lnTo>
                      <a:pt x="163" y="588"/>
                    </a:lnTo>
                    <a:lnTo>
                      <a:pt x="158" y="593"/>
                    </a:lnTo>
                    <a:lnTo>
                      <a:pt x="154" y="598"/>
                    </a:lnTo>
                    <a:lnTo>
                      <a:pt x="151" y="603"/>
                    </a:lnTo>
                    <a:lnTo>
                      <a:pt x="150" y="609"/>
                    </a:lnTo>
                    <a:lnTo>
                      <a:pt x="150" y="616"/>
                    </a:lnTo>
                    <a:lnTo>
                      <a:pt x="150" y="621"/>
                    </a:lnTo>
                    <a:lnTo>
                      <a:pt x="151" y="625"/>
                    </a:lnTo>
                    <a:lnTo>
                      <a:pt x="154" y="629"/>
                    </a:lnTo>
                    <a:lnTo>
                      <a:pt x="155" y="631"/>
                    </a:lnTo>
                    <a:lnTo>
                      <a:pt x="159" y="634"/>
                    </a:lnTo>
                    <a:lnTo>
                      <a:pt x="163" y="636"/>
                    </a:lnTo>
                    <a:lnTo>
                      <a:pt x="167" y="638"/>
                    </a:lnTo>
                    <a:lnTo>
                      <a:pt x="172" y="639"/>
                    </a:lnTo>
                    <a:lnTo>
                      <a:pt x="176" y="640"/>
                    </a:lnTo>
                    <a:lnTo>
                      <a:pt x="181" y="640"/>
                    </a:lnTo>
                    <a:lnTo>
                      <a:pt x="185" y="639"/>
                    </a:lnTo>
                    <a:lnTo>
                      <a:pt x="552" y="1334"/>
                    </a:lnTo>
                    <a:lnTo>
                      <a:pt x="584" y="1334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3" name="Freeform 466">
                <a:extLst>
                  <a:ext uri="{FF2B5EF4-FFF2-40B4-BE49-F238E27FC236}">
                    <a16:creationId xmlns:a16="http://schemas.microsoft.com/office/drawing/2014/main" id="{456C2616-A60D-D44E-AE68-891263DB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146" y="5691909"/>
                <a:ext cx="181079" cy="775189"/>
              </a:xfrm>
              <a:custGeom>
                <a:avLst/>
                <a:gdLst>
                  <a:gd name="T0" fmla="*/ 584 w 584"/>
                  <a:gd name="T1" fmla="*/ 1334 h 1334"/>
                  <a:gd name="T2" fmla="*/ 200 w 584"/>
                  <a:gd name="T3" fmla="*/ 633 h 1334"/>
                  <a:gd name="T4" fmla="*/ 203 w 584"/>
                  <a:gd name="T5" fmla="*/ 626 h 1334"/>
                  <a:gd name="T6" fmla="*/ 203 w 584"/>
                  <a:gd name="T7" fmla="*/ 620 h 1334"/>
                  <a:gd name="T8" fmla="*/ 202 w 584"/>
                  <a:gd name="T9" fmla="*/ 615 h 1334"/>
                  <a:gd name="T10" fmla="*/ 199 w 584"/>
                  <a:gd name="T11" fmla="*/ 608 h 1334"/>
                  <a:gd name="T12" fmla="*/ 196 w 584"/>
                  <a:gd name="T13" fmla="*/ 604 h 1334"/>
                  <a:gd name="T14" fmla="*/ 194 w 584"/>
                  <a:gd name="T15" fmla="*/ 600 h 1334"/>
                  <a:gd name="T16" fmla="*/ 190 w 584"/>
                  <a:gd name="T17" fmla="*/ 599 h 1334"/>
                  <a:gd name="T18" fmla="*/ 187 w 584"/>
                  <a:gd name="T19" fmla="*/ 599 h 1334"/>
                  <a:gd name="T20" fmla="*/ 168 w 584"/>
                  <a:gd name="T21" fmla="*/ 526 h 1334"/>
                  <a:gd name="T22" fmla="*/ 172 w 584"/>
                  <a:gd name="T23" fmla="*/ 521 h 1334"/>
                  <a:gd name="T24" fmla="*/ 175 w 584"/>
                  <a:gd name="T25" fmla="*/ 516 h 1334"/>
                  <a:gd name="T26" fmla="*/ 175 w 584"/>
                  <a:gd name="T27" fmla="*/ 510 h 1334"/>
                  <a:gd name="T28" fmla="*/ 173 w 584"/>
                  <a:gd name="T29" fmla="*/ 505 h 1334"/>
                  <a:gd name="T30" fmla="*/ 172 w 584"/>
                  <a:gd name="T31" fmla="*/ 500 h 1334"/>
                  <a:gd name="T32" fmla="*/ 168 w 584"/>
                  <a:gd name="T33" fmla="*/ 496 h 1334"/>
                  <a:gd name="T34" fmla="*/ 164 w 584"/>
                  <a:gd name="T35" fmla="*/ 494 h 1334"/>
                  <a:gd name="T36" fmla="*/ 159 w 584"/>
                  <a:gd name="T37" fmla="*/ 491 h 1334"/>
                  <a:gd name="T38" fmla="*/ 18 w 584"/>
                  <a:gd name="T39" fmla="*/ 0 h 1334"/>
                  <a:gd name="T40" fmla="*/ 0 w 584"/>
                  <a:gd name="T41" fmla="*/ 3 h 1334"/>
                  <a:gd name="T42" fmla="*/ 65 w 584"/>
                  <a:gd name="T43" fmla="*/ 230 h 1334"/>
                  <a:gd name="T44" fmla="*/ 144 w 584"/>
                  <a:gd name="T45" fmla="*/ 496 h 1334"/>
                  <a:gd name="T46" fmla="*/ 140 w 584"/>
                  <a:gd name="T47" fmla="*/ 500 h 1334"/>
                  <a:gd name="T48" fmla="*/ 137 w 584"/>
                  <a:gd name="T49" fmla="*/ 505 h 1334"/>
                  <a:gd name="T50" fmla="*/ 136 w 584"/>
                  <a:gd name="T51" fmla="*/ 510 h 1334"/>
                  <a:gd name="T52" fmla="*/ 136 w 584"/>
                  <a:gd name="T53" fmla="*/ 516 h 1334"/>
                  <a:gd name="T54" fmla="*/ 137 w 584"/>
                  <a:gd name="T55" fmla="*/ 519 h 1334"/>
                  <a:gd name="T56" fmla="*/ 140 w 584"/>
                  <a:gd name="T57" fmla="*/ 525 h 1334"/>
                  <a:gd name="T58" fmla="*/ 144 w 584"/>
                  <a:gd name="T59" fmla="*/ 528 h 1334"/>
                  <a:gd name="T60" fmla="*/ 150 w 584"/>
                  <a:gd name="T61" fmla="*/ 531 h 1334"/>
                  <a:gd name="T62" fmla="*/ 163 w 584"/>
                  <a:gd name="T63" fmla="*/ 588 h 1334"/>
                  <a:gd name="T64" fmla="*/ 158 w 584"/>
                  <a:gd name="T65" fmla="*/ 593 h 1334"/>
                  <a:gd name="T66" fmla="*/ 154 w 584"/>
                  <a:gd name="T67" fmla="*/ 598 h 1334"/>
                  <a:gd name="T68" fmla="*/ 151 w 584"/>
                  <a:gd name="T69" fmla="*/ 603 h 1334"/>
                  <a:gd name="T70" fmla="*/ 150 w 584"/>
                  <a:gd name="T71" fmla="*/ 609 h 1334"/>
                  <a:gd name="T72" fmla="*/ 150 w 584"/>
                  <a:gd name="T73" fmla="*/ 616 h 1334"/>
                  <a:gd name="T74" fmla="*/ 150 w 584"/>
                  <a:gd name="T75" fmla="*/ 621 h 1334"/>
                  <a:gd name="T76" fmla="*/ 151 w 584"/>
                  <a:gd name="T77" fmla="*/ 625 h 1334"/>
                  <a:gd name="T78" fmla="*/ 154 w 584"/>
                  <a:gd name="T79" fmla="*/ 629 h 1334"/>
                  <a:gd name="T80" fmla="*/ 155 w 584"/>
                  <a:gd name="T81" fmla="*/ 631 h 1334"/>
                  <a:gd name="T82" fmla="*/ 159 w 584"/>
                  <a:gd name="T83" fmla="*/ 634 h 1334"/>
                  <a:gd name="T84" fmla="*/ 163 w 584"/>
                  <a:gd name="T85" fmla="*/ 636 h 1334"/>
                  <a:gd name="T86" fmla="*/ 167 w 584"/>
                  <a:gd name="T87" fmla="*/ 638 h 1334"/>
                  <a:gd name="T88" fmla="*/ 172 w 584"/>
                  <a:gd name="T89" fmla="*/ 639 h 1334"/>
                  <a:gd name="T90" fmla="*/ 176 w 584"/>
                  <a:gd name="T91" fmla="*/ 640 h 1334"/>
                  <a:gd name="T92" fmla="*/ 181 w 584"/>
                  <a:gd name="T93" fmla="*/ 640 h 1334"/>
                  <a:gd name="T94" fmla="*/ 185 w 584"/>
                  <a:gd name="T95" fmla="*/ 639 h 1334"/>
                  <a:gd name="T96" fmla="*/ 552 w 584"/>
                  <a:gd name="T97" fmla="*/ 1334 h 1334"/>
                  <a:gd name="T98" fmla="*/ 584 w 584"/>
                  <a:gd name="T99" fmla="*/ 1334 h 13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4"/>
                  <a:gd name="T151" fmla="*/ 0 h 1334"/>
                  <a:gd name="T152" fmla="*/ 584 w 584"/>
                  <a:gd name="T153" fmla="*/ 1334 h 13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4" h="1334">
                    <a:moveTo>
                      <a:pt x="584" y="1334"/>
                    </a:moveTo>
                    <a:lnTo>
                      <a:pt x="200" y="633"/>
                    </a:lnTo>
                    <a:lnTo>
                      <a:pt x="203" y="626"/>
                    </a:lnTo>
                    <a:lnTo>
                      <a:pt x="203" y="620"/>
                    </a:lnTo>
                    <a:lnTo>
                      <a:pt x="202" y="615"/>
                    </a:lnTo>
                    <a:lnTo>
                      <a:pt x="199" y="608"/>
                    </a:lnTo>
                    <a:lnTo>
                      <a:pt x="196" y="604"/>
                    </a:lnTo>
                    <a:lnTo>
                      <a:pt x="194" y="600"/>
                    </a:lnTo>
                    <a:lnTo>
                      <a:pt x="190" y="599"/>
                    </a:lnTo>
                    <a:lnTo>
                      <a:pt x="187" y="599"/>
                    </a:lnTo>
                    <a:lnTo>
                      <a:pt x="168" y="526"/>
                    </a:lnTo>
                    <a:lnTo>
                      <a:pt x="172" y="521"/>
                    </a:lnTo>
                    <a:lnTo>
                      <a:pt x="175" y="516"/>
                    </a:lnTo>
                    <a:lnTo>
                      <a:pt x="175" y="510"/>
                    </a:lnTo>
                    <a:lnTo>
                      <a:pt x="173" y="505"/>
                    </a:lnTo>
                    <a:lnTo>
                      <a:pt x="172" y="500"/>
                    </a:lnTo>
                    <a:lnTo>
                      <a:pt x="168" y="496"/>
                    </a:lnTo>
                    <a:lnTo>
                      <a:pt x="164" y="494"/>
                    </a:lnTo>
                    <a:lnTo>
                      <a:pt x="159" y="491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65" y="230"/>
                    </a:lnTo>
                    <a:lnTo>
                      <a:pt x="144" y="496"/>
                    </a:lnTo>
                    <a:lnTo>
                      <a:pt x="140" y="500"/>
                    </a:lnTo>
                    <a:lnTo>
                      <a:pt x="137" y="505"/>
                    </a:lnTo>
                    <a:lnTo>
                      <a:pt x="136" y="510"/>
                    </a:lnTo>
                    <a:lnTo>
                      <a:pt x="136" y="516"/>
                    </a:lnTo>
                    <a:lnTo>
                      <a:pt x="137" y="519"/>
                    </a:lnTo>
                    <a:lnTo>
                      <a:pt x="140" y="525"/>
                    </a:lnTo>
                    <a:lnTo>
                      <a:pt x="144" y="528"/>
                    </a:lnTo>
                    <a:lnTo>
                      <a:pt x="150" y="531"/>
                    </a:lnTo>
                    <a:lnTo>
                      <a:pt x="163" y="588"/>
                    </a:lnTo>
                    <a:lnTo>
                      <a:pt x="158" y="593"/>
                    </a:lnTo>
                    <a:lnTo>
                      <a:pt x="154" y="598"/>
                    </a:lnTo>
                    <a:lnTo>
                      <a:pt x="151" y="603"/>
                    </a:lnTo>
                    <a:lnTo>
                      <a:pt x="150" y="609"/>
                    </a:lnTo>
                    <a:lnTo>
                      <a:pt x="150" y="616"/>
                    </a:lnTo>
                    <a:lnTo>
                      <a:pt x="150" y="621"/>
                    </a:lnTo>
                    <a:lnTo>
                      <a:pt x="151" y="625"/>
                    </a:lnTo>
                    <a:lnTo>
                      <a:pt x="154" y="629"/>
                    </a:lnTo>
                    <a:lnTo>
                      <a:pt x="155" y="631"/>
                    </a:lnTo>
                    <a:lnTo>
                      <a:pt x="159" y="634"/>
                    </a:lnTo>
                    <a:lnTo>
                      <a:pt x="163" y="636"/>
                    </a:lnTo>
                    <a:lnTo>
                      <a:pt x="167" y="638"/>
                    </a:lnTo>
                    <a:lnTo>
                      <a:pt x="172" y="639"/>
                    </a:lnTo>
                    <a:lnTo>
                      <a:pt x="176" y="640"/>
                    </a:lnTo>
                    <a:lnTo>
                      <a:pt x="181" y="640"/>
                    </a:lnTo>
                    <a:lnTo>
                      <a:pt x="185" y="639"/>
                    </a:lnTo>
                    <a:lnTo>
                      <a:pt x="552" y="1334"/>
                    </a:lnTo>
                    <a:lnTo>
                      <a:pt x="584" y="1334"/>
                    </a:lnTo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4" name="Freeform 467">
                <a:extLst>
                  <a:ext uri="{FF2B5EF4-FFF2-40B4-BE49-F238E27FC236}">
                    <a16:creationId xmlns:a16="http://schemas.microsoft.com/office/drawing/2014/main" id="{00DBF1A1-7478-2E43-8357-C40B6651E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859" y="6169643"/>
                <a:ext cx="102452" cy="297455"/>
              </a:xfrm>
              <a:custGeom>
                <a:avLst/>
                <a:gdLst>
                  <a:gd name="T0" fmla="*/ 331 w 331"/>
                  <a:gd name="T1" fmla="*/ 0 h 511"/>
                  <a:gd name="T2" fmla="*/ 233 w 331"/>
                  <a:gd name="T3" fmla="*/ 131 h 511"/>
                  <a:gd name="T4" fmla="*/ 0 w 331"/>
                  <a:gd name="T5" fmla="*/ 511 h 511"/>
                  <a:gd name="T6" fmla="*/ 14 w 331"/>
                  <a:gd name="T7" fmla="*/ 511 h 511"/>
                  <a:gd name="T8" fmla="*/ 239 w 331"/>
                  <a:gd name="T9" fmla="*/ 142 h 511"/>
                  <a:gd name="T10" fmla="*/ 331 w 331"/>
                  <a:gd name="T11" fmla="*/ 0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511"/>
                  <a:gd name="T20" fmla="*/ 331 w 331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511">
                    <a:moveTo>
                      <a:pt x="331" y="0"/>
                    </a:moveTo>
                    <a:lnTo>
                      <a:pt x="233" y="131"/>
                    </a:lnTo>
                    <a:lnTo>
                      <a:pt x="0" y="511"/>
                    </a:lnTo>
                    <a:lnTo>
                      <a:pt x="14" y="511"/>
                    </a:lnTo>
                    <a:lnTo>
                      <a:pt x="239" y="14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004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5" name="Freeform 468">
                <a:extLst>
                  <a:ext uri="{FF2B5EF4-FFF2-40B4-BE49-F238E27FC236}">
                    <a16:creationId xmlns:a16="http://schemas.microsoft.com/office/drawing/2014/main" id="{6E2E49B9-65D3-094E-991C-D244B3C49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859" y="6169643"/>
                <a:ext cx="102452" cy="297455"/>
              </a:xfrm>
              <a:custGeom>
                <a:avLst/>
                <a:gdLst>
                  <a:gd name="T0" fmla="*/ 331 w 331"/>
                  <a:gd name="T1" fmla="*/ 0 h 511"/>
                  <a:gd name="T2" fmla="*/ 233 w 331"/>
                  <a:gd name="T3" fmla="*/ 131 h 511"/>
                  <a:gd name="T4" fmla="*/ 0 w 331"/>
                  <a:gd name="T5" fmla="*/ 511 h 511"/>
                  <a:gd name="T6" fmla="*/ 14 w 331"/>
                  <a:gd name="T7" fmla="*/ 511 h 511"/>
                  <a:gd name="T8" fmla="*/ 239 w 331"/>
                  <a:gd name="T9" fmla="*/ 142 h 511"/>
                  <a:gd name="T10" fmla="*/ 331 w 331"/>
                  <a:gd name="T11" fmla="*/ 0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511"/>
                  <a:gd name="T20" fmla="*/ 331 w 331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511">
                    <a:moveTo>
                      <a:pt x="331" y="0"/>
                    </a:moveTo>
                    <a:lnTo>
                      <a:pt x="233" y="131"/>
                    </a:lnTo>
                    <a:lnTo>
                      <a:pt x="0" y="511"/>
                    </a:lnTo>
                    <a:lnTo>
                      <a:pt x="14" y="511"/>
                    </a:lnTo>
                    <a:lnTo>
                      <a:pt x="239" y="142"/>
                    </a:lnTo>
                    <a:lnTo>
                      <a:pt x="331" y="0"/>
                    </a:lnTo>
                    <a:close/>
                  </a:path>
                </a:pathLst>
              </a:custGeom>
              <a:noFill/>
              <a:ln w="3175">
                <a:solidFill>
                  <a:srgbClr val="004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6" name="Freeform 469">
                <a:extLst>
                  <a:ext uri="{FF2B5EF4-FFF2-40B4-BE49-F238E27FC236}">
                    <a16:creationId xmlns:a16="http://schemas.microsoft.com/office/drawing/2014/main" id="{02250E2E-FF38-014B-9A24-E97863521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980" y="6079505"/>
                <a:ext cx="57183" cy="387593"/>
              </a:xfrm>
              <a:custGeom>
                <a:avLst/>
                <a:gdLst>
                  <a:gd name="T0" fmla="*/ 163 w 182"/>
                  <a:gd name="T1" fmla="*/ 34 h 665"/>
                  <a:gd name="T2" fmla="*/ 105 w 182"/>
                  <a:gd name="T3" fmla="*/ 285 h 665"/>
                  <a:gd name="T4" fmla="*/ 0 w 182"/>
                  <a:gd name="T5" fmla="*/ 665 h 665"/>
                  <a:gd name="T6" fmla="*/ 7 w 182"/>
                  <a:gd name="T7" fmla="*/ 665 h 665"/>
                  <a:gd name="T8" fmla="*/ 118 w 182"/>
                  <a:gd name="T9" fmla="*/ 289 h 665"/>
                  <a:gd name="T10" fmla="*/ 182 w 182"/>
                  <a:gd name="T11" fmla="*/ 0 h 665"/>
                  <a:gd name="T12" fmla="*/ 163 w 182"/>
                  <a:gd name="T13" fmla="*/ 34 h 6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665"/>
                  <a:gd name="T23" fmla="*/ 182 w 182"/>
                  <a:gd name="T24" fmla="*/ 665 h 6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665">
                    <a:moveTo>
                      <a:pt x="163" y="34"/>
                    </a:moveTo>
                    <a:lnTo>
                      <a:pt x="105" y="285"/>
                    </a:lnTo>
                    <a:lnTo>
                      <a:pt x="0" y="665"/>
                    </a:lnTo>
                    <a:lnTo>
                      <a:pt x="7" y="665"/>
                    </a:lnTo>
                    <a:lnTo>
                      <a:pt x="118" y="289"/>
                    </a:lnTo>
                    <a:lnTo>
                      <a:pt x="182" y="0"/>
                    </a:lnTo>
                    <a:lnTo>
                      <a:pt x="163" y="34"/>
                    </a:lnTo>
                    <a:close/>
                  </a:path>
                </a:pathLst>
              </a:custGeom>
              <a:solidFill>
                <a:srgbClr val="004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7" name="Freeform 470">
                <a:extLst>
                  <a:ext uri="{FF2B5EF4-FFF2-40B4-BE49-F238E27FC236}">
                    <a16:creationId xmlns:a16="http://schemas.microsoft.com/office/drawing/2014/main" id="{D0D4A5E2-E253-5541-B8F8-DC49599F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980" y="6079505"/>
                <a:ext cx="57183" cy="387593"/>
              </a:xfrm>
              <a:custGeom>
                <a:avLst/>
                <a:gdLst>
                  <a:gd name="T0" fmla="*/ 163 w 182"/>
                  <a:gd name="T1" fmla="*/ 34 h 665"/>
                  <a:gd name="T2" fmla="*/ 105 w 182"/>
                  <a:gd name="T3" fmla="*/ 285 h 665"/>
                  <a:gd name="T4" fmla="*/ 0 w 182"/>
                  <a:gd name="T5" fmla="*/ 665 h 665"/>
                  <a:gd name="T6" fmla="*/ 7 w 182"/>
                  <a:gd name="T7" fmla="*/ 665 h 665"/>
                  <a:gd name="T8" fmla="*/ 118 w 182"/>
                  <a:gd name="T9" fmla="*/ 289 h 665"/>
                  <a:gd name="T10" fmla="*/ 182 w 182"/>
                  <a:gd name="T11" fmla="*/ 0 h 665"/>
                  <a:gd name="T12" fmla="*/ 163 w 182"/>
                  <a:gd name="T13" fmla="*/ 34 h 6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665"/>
                  <a:gd name="T23" fmla="*/ 182 w 182"/>
                  <a:gd name="T24" fmla="*/ 665 h 6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665">
                    <a:moveTo>
                      <a:pt x="163" y="34"/>
                    </a:moveTo>
                    <a:lnTo>
                      <a:pt x="105" y="285"/>
                    </a:lnTo>
                    <a:lnTo>
                      <a:pt x="0" y="665"/>
                    </a:lnTo>
                    <a:lnTo>
                      <a:pt x="7" y="665"/>
                    </a:lnTo>
                    <a:lnTo>
                      <a:pt x="118" y="289"/>
                    </a:lnTo>
                    <a:lnTo>
                      <a:pt x="182" y="0"/>
                    </a:lnTo>
                    <a:lnTo>
                      <a:pt x="163" y="34"/>
                    </a:lnTo>
                    <a:close/>
                  </a:path>
                </a:pathLst>
              </a:custGeom>
              <a:noFill/>
              <a:ln w="3175">
                <a:solidFill>
                  <a:srgbClr val="004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8" name="Freeform 471">
                <a:extLst>
                  <a:ext uri="{FF2B5EF4-FFF2-40B4-BE49-F238E27FC236}">
                    <a16:creationId xmlns:a16="http://schemas.microsoft.com/office/drawing/2014/main" id="{C42366E1-B3F5-F44A-B454-7F420CC86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128" y="6169643"/>
                <a:ext cx="61948" cy="297455"/>
              </a:xfrm>
              <a:custGeom>
                <a:avLst/>
                <a:gdLst>
                  <a:gd name="T0" fmla="*/ 188 w 204"/>
                  <a:gd name="T1" fmla="*/ 0 h 511"/>
                  <a:gd name="T2" fmla="*/ 0 w 204"/>
                  <a:gd name="T3" fmla="*/ 511 h 511"/>
                  <a:gd name="T4" fmla="*/ 16 w 204"/>
                  <a:gd name="T5" fmla="*/ 511 h 511"/>
                  <a:gd name="T6" fmla="*/ 204 w 204"/>
                  <a:gd name="T7" fmla="*/ 1 h 511"/>
                  <a:gd name="T8" fmla="*/ 188 w 204"/>
                  <a:gd name="T9" fmla="*/ 0 h 5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511"/>
                  <a:gd name="T17" fmla="*/ 204 w 204"/>
                  <a:gd name="T18" fmla="*/ 511 h 5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511">
                    <a:moveTo>
                      <a:pt x="188" y="0"/>
                    </a:moveTo>
                    <a:lnTo>
                      <a:pt x="0" y="511"/>
                    </a:lnTo>
                    <a:lnTo>
                      <a:pt x="16" y="511"/>
                    </a:lnTo>
                    <a:lnTo>
                      <a:pt x="204" y="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4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59" name="Freeform 472">
                <a:extLst>
                  <a:ext uri="{FF2B5EF4-FFF2-40B4-BE49-F238E27FC236}">
                    <a16:creationId xmlns:a16="http://schemas.microsoft.com/office/drawing/2014/main" id="{FE1DA038-B2CE-5A49-B6E8-B3B7ED1A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128" y="6169643"/>
                <a:ext cx="61948" cy="297455"/>
              </a:xfrm>
              <a:custGeom>
                <a:avLst/>
                <a:gdLst>
                  <a:gd name="T0" fmla="*/ 188 w 204"/>
                  <a:gd name="T1" fmla="*/ 0 h 511"/>
                  <a:gd name="T2" fmla="*/ 0 w 204"/>
                  <a:gd name="T3" fmla="*/ 511 h 511"/>
                  <a:gd name="T4" fmla="*/ 16 w 204"/>
                  <a:gd name="T5" fmla="*/ 511 h 511"/>
                  <a:gd name="T6" fmla="*/ 204 w 204"/>
                  <a:gd name="T7" fmla="*/ 1 h 511"/>
                  <a:gd name="T8" fmla="*/ 188 w 204"/>
                  <a:gd name="T9" fmla="*/ 0 h 5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511"/>
                  <a:gd name="T17" fmla="*/ 204 w 204"/>
                  <a:gd name="T18" fmla="*/ 511 h 5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511">
                    <a:moveTo>
                      <a:pt x="188" y="0"/>
                    </a:moveTo>
                    <a:lnTo>
                      <a:pt x="0" y="511"/>
                    </a:lnTo>
                    <a:lnTo>
                      <a:pt x="16" y="511"/>
                    </a:lnTo>
                    <a:lnTo>
                      <a:pt x="204" y="1"/>
                    </a:lnTo>
                    <a:lnTo>
                      <a:pt x="188" y="0"/>
                    </a:lnTo>
                    <a:close/>
                  </a:path>
                </a:pathLst>
              </a:custGeom>
              <a:noFill/>
              <a:ln w="3175">
                <a:solidFill>
                  <a:srgbClr val="004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0" name="Freeform 473">
                <a:extLst>
                  <a:ext uri="{FF2B5EF4-FFF2-40B4-BE49-F238E27FC236}">
                    <a16:creationId xmlns:a16="http://schemas.microsoft.com/office/drawing/2014/main" id="{5B766B86-C47D-954D-8ADE-2DEAAC927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120" y="6160628"/>
                <a:ext cx="66713" cy="306470"/>
              </a:xfrm>
              <a:custGeom>
                <a:avLst/>
                <a:gdLst>
                  <a:gd name="T0" fmla="*/ 0 w 219"/>
                  <a:gd name="T1" fmla="*/ 13 h 530"/>
                  <a:gd name="T2" fmla="*/ 204 w 219"/>
                  <a:gd name="T3" fmla="*/ 530 h 530"/>
                  <a:gd name="T4" fmla="*/ 219 w 219"/>
                  <a:gd name="T5" fmla="*/ 530 h 530"/>
                  <a:gd name="T6" fmla="*/ 13 w 219"/>
                  <a:gd name="T7" fmla="*/ 0 h 530"/>
                  <a:gd name="T8" fmla="*/ 0 w 219"/>
                  <a:gd name="T9" fmla="*/ 13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530"/>
                  <a:gd name="T17" fmla="*/ 219 w 219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530">
                    <a:moveTo>
                      <a:pt x="0" y="13"/>
                    </a:moveTo>
                    <a:lnTo>
                      <a:pt x="204" y="530"/>
                    </a:lnTo>
                    <a:lnTo>
                      <a:pt x="219" y="530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1" name="Freeform 474">
                <a:extLst>
                  <a:ext uri="{FF2B5EF4-FFF2-40B4-BE49-F238E27FC236}">
                    <a16:creationId xmlns:a16="http://schemas.microsoft.com/office/drawing/2014/main" id="{04D1166F-8E9E-1F4E-B91D-3DDC817BE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120" y="6160628"/>
                <a:ext cx="66713" cy="306470"/>
              </a:xfrm>
              <a:custGeom>
                <a:avLst/>
                <a:gdLst>
                  <a:gd name="T0" fmla="*/ 0 w 219"/>
                  <a:gd name="T1" fmla="*/ 13 h 530"/>
                  <a:gd name="T2" fmla="*/ 204 w 219"/>
                  <a:gd name="T3" fmla="*/ 530 h 530"/>
                  <a:gd name="T4" fmla="*/ 219 w 219"/>
                  <a:gd name="T5" fmla="*/ 530 h 530"/>
                  <a:gd name="T6" fmla="*/ 13 w 219"/>
                  <a:gd name="T7" fmla="*/ 0 h 530"/>
                  <a:gd name="T8" fmla="*/ 0 w 219"/>
                  <a:gd name="T9" fmla="*/ 13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530"/>
                  <a:gd name="T17" fmla="*/ 219 w 219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530">
                    <a:moveTo>
                      <a:pt x="0" y="13"/>
                    </a:moveTo>
                    <a:lnTo>
                      <a:pt x="204" y="530"/>
                    </a:lnTo>
                    <a:lnTo>
                      <a:pt x="219" y="530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2" name="Freeform 475">
                <a:extLst>
                  <a:ext uri="{FF2B5EF4-FFF2-40B4-BE49-F238E27FC236}">
                    <a16:creationId xmlns:a16="http://schemas.microsoft.com/office/drawing/2014/main" id="{83028712-F84B-EA47-A24B-8DDC1C40C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633" y="6166637"/>
                <a:ext cx="154869" cy="300461"/>
              </a:xfrm>
              <a:custGeom>
                <a:avLst/>
                <a:gdLst>
                  <a:gd name="T0" fmla="*/ 480 w 501"/>
                  <a:gd name="T1" fmla="*/ 5 h 517"/>
                  <a:gd name="T2" fmla="*/ 305 w 501"/>
                  <a:gd name="T3" fmla="*/ 195 h 517"/>
                  <a:gd name="T4" fmla="*/ 0 w 501"/>
                  <a:gd name="T5" fmla="*/ 517 h 517"/>
                  <a:gd name="T6" fmla="*/ 17 w 501"/>
                  <a:gd name="T7" fmla="*/ 517 h 517"/>
                  <a:gd name="T8" fmla="*/ 311 w 501"/>
                  <a:gd name="T9" fmla="*/ 200 h 517"/>
                  <a:gd name="T10" fmla="*/ 501 w 501"/>
                  <a:gd name="T11" fmla="*/ 0 h 517"/>
                  <a:gd name="T12" fmla="*/ 480 w 501"/>
                  <a:gd name="T13" fmla="*/ 5 h 5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1"/>
                  <a:gd name="T22" fmla="*/ 0 h 517"/>
                  <a:gd name="T23" fmla="*/ 501 w 501"/>
                  <a:gd name="T24" fmla="*/ 517 h 5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1" h="517">
                    <a:moveTo>
                      <a:pt x="480" y="5"/>
                    </a:moveTo>
                    <a:lnTo>
                      <a:pt x="305" y="195"/>
                    </a:lnTo>
                    <a:lnTo>
                      <a:pt x="0" y="517"/>
                    </a:lnTo>
                    <a:lnTo>
                      <a:pt x="17" y="517"/>
                    </a:lnTo>
                    <a:lnTo>
                      <a:pt x="311" y="200"/>
                    </a:lnTo>
                    <a:lnTo>
                      <a:pt x="501" y="0"/>
                    </a:lnTo>
                    <a:lnTo>
                      <a:pt x="480" y="5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3" name="Freeform 476">
                <a:extLst>
                  <a:ext uri="{FF2B5EF4-FFF2-40B4-BE49-F238E27FC236}">
                    <a16:creationId xmlns:a16="http://schemas.microsoft.com/office/drawing/2014/main" id="{3C24F883-0639-7C44-9C20-BA3637AC2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633" y="6166637"/>
                <a:ext cx="154869" cy="300461"/>
              </a:xfrm>
              <a:custGeom>
                <a:avLst/>
                <a:gdLst>
                  <a:gd name="T0" fmla="*/ 480 w 501"/>
                  <a:gd name="T1" fmla="*/ 5 h 517"/>
                  <a:gd name="T2" fmla="*/ 305 w 501"/>
                  <a:gd name="T3" fmla="*/ 195 h 517"/>
                  <a:gd name="T4" fmla="*/ 0 w 501"/>
                  <a:gd name="T5" fmla="*/ 517 h 517"/>
                  <a:gd name="T6" fmla="*/ 17 w 501"/>
                  <a:gd name="T7" fmla="*/ 517 h 517"/>
                  <a:gd name="T8" fmla="*/ 311 w 501"/>
                  <a:gd name="T9" fmla="*/ 200 h 517"/>
                  <a:gd name="T10" fmla="*/ 501 w 501"/>
                  <a:gd name="T11" fmla="*/ 0 h 517"/>
                  <a:gd name="T12" fmla="*/ 480 w 501"/>
                  <a:gd name="T13" fmla="*/ 5 h 5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1"/>
                  <a:gd name="T22" fmla="*/ 0 h 517"/>
                  <a:gd name="T23" fmla="*/ 501 w 501"/>
                  <a:gd name="T24" fmla="*/ 517 h 5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1" h="517">
                    <a:moveTo>
                      <a:pt x="480" y="5"/>
                    </a:moveTo>
                    <a:lnTo>
                      <a:pt x="305" y="195"/>
                    </a:lnTo>
                    <a:lnTo>
                      <a:pt x="0" y="517"/>
                    </a:lnTo>
                    <a:lnTo>
                      <a:pt x="17" y="517"/>
                    </a:lnTo>
                    <a:lnTo>
                      <a:pt x="311" y="200"/>
                    </a:lnTo>
                    <a:lnTo>
                      <a:pt x="501" y="0"/>
                    </a:lnTo>
                    <a:lnTo>
                      <a:pt x="480" y="5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4" name="Freeform 477">
                <a:extLst>
                  <a:ext uri="{FF2B5EF4-FFF2-40B4-BE49-F238E27FC236}">
                    <a16:creationId xmlns:a16="http://schemas.microsoft.com/office/drawing/2014/main" id="{2EF813F3-52D5-064F-838D-F05EE7EA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694" y="6169643"/>
                <a:ext cx="162018" cy="297455"/>
              </a:xfrm>
              <a:custGeom>
                <a:avLst/>
                <a:gdLst>
                  <a:gd name="T0" fmla="*/ 0 w 517"/>
                  <a:gd name="T1" fmla="*/ 0 h 511"/>
                  <a:gd name="T2" fmla="*/ 508 w 517"/>
                  <a:gd name="T3" fmla="*/ 511 h 511"/>
                  <a:gd name="T4" fmla="*/ 517 w 517"/>
                  <a:gd name="T5" fmla="*/ 511 h 511"/>
                  <a:gd name="T6" fmla="*/ 19 w 517"/>
                  <a:gd name="T7" fmla="*/ 0 h 511"/>
                  <a:gd name="T8" fmla="*/ 0 w 517"/>
                  <a:gd name="T9" fmla="*/ 0 h 5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511"/>
                  <a:gd name="T17" fmla="*/ 517 w 517"/>
                  <a:gd name="T18" fmla="*/ 511 h 5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511">
                    <a:moveTo>
                      <a:pt x="0" y="0"/>
                    </a:moveTo>
                    <a:lnTo>
                      <a:pt x="508" y="511"/>
                    </a:lnTo>
                    <a:lnTo>
                      <a:pt x="517" y="511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5" name="Freeform 478">
                <a:extLst>
                  <a:ext uri="{FF2B5EF4-FFF2-40B4-BE49-F238E27FC236}">
                    <a16:creationId xmlns:a16="http://schemas.microsoft.com/office/drawing/2014/main" id="{1DB49519-6D0B-7B48-B1DD-FE5C9716B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694" y="6169643"/>
                <a:ext cx="162018" cy="297455"/>
              </a:xfrm>
              <a:custGeom>
                <a:avLst/>
                <a:gdLst>
                  <a:gd name="T0" fmla="*/ 0 w 517"/>
                  <a:gd name="T1" fmla="*/ 0 h 511"/>
                  <a:gd name="T2" fmla="*/ 508 w 517"/>
                  <a:gd name="T3" fmla="*/ 511 h 511"/>
                  <a:gd name="T4" fmla="*/ 517 w 517"/>
                  <a:gd name="T5" fmla="*/ 511 h 511"/>
                  <a:gd name="T6" fmla="*/ 19 w 517"/>
                  <a:gd name="T7" fmla="*/ 0 h 511"/>
                  <a:gd name="T8" fmla="*/ 0 w 517"/>
                  <a:gd name="T9" fmla="*/ 0 h 5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511"/>
                  <a:gd name="T17" fmla="*/ 517 w 517"/>
                  <a:gd name="T18" fmla="*/ 511 h 5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511">
                    <a:moveTo>
                      <a:pt x="0" y="0"/>
                    </a:moveTo>
                    <a:lnTo>
                      <a:pt x="508" y="511"/>
                    </a:lnTo>
                    <a:lnTo>
                      <a:pt x="517" y="511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4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6" name="Freeform 479">
                <a:extLst>
                  <a:ext uri="{FF2B5EF4-FFF2-40B4-BE49-F238E27FC236}">
                    <a16:creationId xmlns:a16="http://schemas.microsoft.com/office/drawing/2014/main" id="{C77EF277-FA18-644A-94B4-D5D776F9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712" y="6058471"/>
                <a:ext cx="50034" cy="408627"/>
              </a:xfrm>
              <a:custGeom>
                <a:avLst/>
                <a:gdLst>
                  <a:gd name="T0" fmla="*/ 0 w 166"/>
                  <a:gd name="T1" fmla="*/ 5 h 704"/>
                  <a:gd name="T2" fmla="*/ 52 w 166"/>
                  <a:gd name="T3" fmla="*/ 314 h 704"/>
                  <a:gd name="T4" fmla="*/ 155 w 166"/>
                  <a:gd name="T5" fmla="*/ 704 h 704"/>
                  <a:gd name="T6" fmla="*/ 166 w 166"/>
                  <a:gd name="T7" fmla="*/ 704 h 704"/>
                  <a:gd name="T8" fmla="*/ 64 w 166"/>
                  <a:gd name="T9" fmla="*/ 314 h 704"/>
                  <a:gd name="T10" fmla="*/ 9 w 166"/>
                  <a:gd name="T11" fmla="*/ 0 h 704"/>
                  <a:gd name="T12" fmla="*/ 0 w 166"/>
                  <a:gd name="T13" fmla="*/ 5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704"/>
                  <a:gd name="T23" fmla="*/ 166 w 166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704">
                    <a:moveTo>
                      <a:pt x="0" y="5"/>
                    </a:moveTo>
                    <a:lnTo>
                      <a:pt x="52" y="314"/>
                    </a:lnTo>
                    <a:lnTo>
                      <a:pt x="155" y="704"/>
                    </a:lnTo>
                    <a:lnTo>
                      <a:pt x="166" y="704"/>
                    </a:lnTo>
                    <a:lnTo>
                      <a:pt x="64" y="31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7" name="Freeform 480">
                <a:extLst>
                  <a:ext uri="{FF2B5EF4-FFF2-40B4-BE49-F238E27FC236}">
                    <a16:creationId xmlns:a16="http://schemas.microsoft.com/office/drawing/2014/main" id="{00BDBEA5-3E2E-4346-A9C1-EBD2AF1F5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712" y="6058471"/>
                <a:ext cx="50034" cy="408627"/>
              </a:xfrm>
              <a:custGeom>
                <a:avLst/>
                <a:gdLst>
                  <a:gd name="T0" fmla="*/ 0 w 166"/>
                  <a:gd name="T1" fmla="*/ 5 h 704"/>
                  <a:gd name="T2" fmla="*/ 52 w 166"/>
                  <a:gd name="T3" fmla="*/ 314 h 704"/>
                  <a:gd name="T4" fmla="*/ 155 w 166"/>
                  <a:gd name="T5" fmla="*/ 704 h 704"/>
                  <a:gd name="T6" fmla="*/ 166 w 166"/>
                  <a:gd name="T7" fmla="*/ 704 h 704"/>
                  <a:gd name="T8" fmla="*/ 64 w 166"/>
                  <a:gd name="T9" fmla="*/ 314 h 704"/>
                  <a:gd name="T10" fmla="*/ 9 w 166"/>
                  <a:gd name="T11" fmla="*/ 0 h 704"/>
                  <a:gd name="T12" fmla="*/ 0 w 166"/>
                  <a:gd name="T13" fmla="*/ 5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704"/>
                  <a:gd name="T23" fmla="*/ 166 w 166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704">
                    <a:moveTo>
                      <a:pt x="0" y="5"/>
                    </a:moveTo>
                    <a:lnTo>
                      <a:pt x="52" y="314"/>
                    </a:lnTo>
                    <a:lnTo>
                      <a:pt x="155" y="704"/>
                    </a:lnTo>
                    <a:lnTo>
                      <a:pt x="166" y="704"/>
                    </a:lnTo>
                    <a:lnTo>
                      <a:pt x="64" y="31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8" name="Freeform 481">
                <a:extLst>
                  <a:ext uri="{FF2B5EF4-FFF2-40B4-BE49-F238E27FC236}">
                    <a16:creationId xmlns:a16="http://schemas.microsoft.com/office/drawing/2014/main" id="{51875D7C-F4DF-2A4D-BDEE-E9A801B3A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886" y="6166637"/>
                <a:ext cx="128661" cy="300461"/>
              </a:xfrm>
              <a:custGeom>
                <a:avLst/>
                <a:gdLst>
                  <a:gd name="T0" fmla="*/ 402 w 417"/>
                  <a:gd name="T1" fmla="*/ 523 h 523"/>
                  <a:gd name="T2" fmla="*/ 417 w 417"/>
                  <a:gd name="T3" fmla="*/ 523 h 523"/>
                  <a:gd name="T4" fmla="*/ 140 w 417"/>
                  <a:gd name="T5" fmla="*/ 150 h 523"/>
                  <a:gd name="T6" fmla="*/ 0 w 417"/>
                  <a:gd name="T7" fmla="*/ 0 h 523"/>
                  <a:gd name="T8" fmla="*/ 1 w 417"/>
                  <a:gd name="T9" fmla="*/ 17 h 523"/>
                  <a:gd name="T10" fmla="*/ 126 w 417"/>
                  <a:gd name="T11" fmla="*/ 150 h 523"/>
                  <a:gd name="T12" fmla="*/ 402 w 417"/>
                  <a:gd name="T13" fmla="*/ 523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"/>
                  <a:gd name="T22" fmla="*/ 0 h 523"/>
                  <a:gd name="T23" fmla="*/ 417 w 417"/>
                  <a:gd name="T24" fmla="*/ 523 h 5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" h="523">
                    <a:moveTo>
                      <a:pt x="402" y="523"/>
                    </a:moveTo>
                    <a:lnTo>
                      <a:pt x="417" y="523"/>
                    </a:lnTo>
                    <a:lnTo>
                      <a:pt x="140" y="150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26" y="150"/>
                    </a:lnTo>
                    <a:lnTo>
                      <a:pt x="402" y="523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69" name="Freeform 482">
                <a:extLst>
                  <a:ext uri="{FF2B5EF4-FFF2-40B4-BE49-F238E27FC236}">
                    <a16:creationId xmlns:a16="http://schemas.microsoft.com/office/drawing/2014/main" id="{3F49CFC9-5D7D-AD4A-B4C1-9DB7F9AB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886" y="6166637"/>
                <a:ext cx="128661" cy="300461"/>
              </a:xfrm>
              <a:custGeom>
                <a:avLst/>
                <a:gdLst>
                  <a:gd name="T0" fmla="*/ 402 w 417"/>
                  <a:gd name="T1" fmla="*/ 523 h 523"/>
                  <a:gd name="T2" fmla="*/ 417 w 417"/>
                  <a:gd name="T3" fmla="*/ 523 h 523"/>
                  <a:gd name="T4" fmla="*/ 140 w 417"/>
                  <a:gd name="T5" fmla="*/ 150 h 523"/>
                  <a:gd name="T6" fmla="*/ 0 w 417"/>
                  <a:gd name="T7" fmla="*/ 0 h 523"/>
                  <a:gd name="T8" fmla="*/ 1 w 417"/>
                  <a:gd name="T9" fmla="*/ 17 h 523"/>
                  <a:gd name="T10" fmla="*/ 126 w 417"/>
                  <a:gd name="T11" fmla="*/ 150 h 523"/>
                  <a:gd name="T12" fmla="*/ 402 w 417"/>
                  <a:gd name="T13" fmla="*/ 523 h 5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"/>
                  <a:gd name="T22" fmla="*/ 0 h 523"/>
                  <a:gd name="T23" fmla="*/ 417 w 417"/>
                  <a:gd name="T24" fmla="*/ 523 h 5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" h="523">
                    <a:moveTo>
                      <a:pt x="402" y="523"/>
                    </a:moveTo>
                    <a:lnTo>
                      <a:pt x="417" y="523"/>
                    </a:lnTo>
                    <a:lnTo>
                      <a:pt x="140" y="150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26" y="150"/>
                    </a:lnTo>
                    <a:lnTo>
                      <a:pt x="402" y="523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0" name="Freeform 483">
                <a:extLst>
                  <a:ext uri="{FF2B5EF4-FFF2-40B4-BE49-F238E27FC236}">
                    <a16:creationId xmlns:a16="http://schemas.microsoft.com/office/drawing/2014/main" id="{EE5FE42D-35B7-E549-AEF7-C94019BA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310" y="6055468"/>
                <a:ext cx="247792" cy="411630"/>
              </a:xfrm>
              <a:custGeom>
                <a:avLst/>
                <a:gdLst>
                  <a:gd name="T0" fmla="*/ 778 w 799"/>
                  <a:gd name="T1" fmla="*/ 713 h 713"/>
                  <a:gd name="T2" fmla="*/ 799 w 799"/>
                  <a:gd name="T3" fmla="*/ 713 h 713"/>
                  <a:gd name="T4" fmla="*/ 340 w 799"/>
                  <a:gd name="T5" fmla="*/ 299 h 713"/>
                  <a:gd name="T6" fmla="*/ 153 w 799"/>
                  <a:gd name="T7" fmla="*/ 131 h 713"/>
                  <a:gd name="T8" fmla="*/ 6 w 799"/>
                  <a:gd name="T9" fmla="*/ 0 h 713"/>
                  <a:gd name="T10" fmla="*/ 0 w 799"/>
                  <a:gd name="T11" fmla="*/ 9 h 713"/>
                  <a:gd name="T12" fmla="*/ 242 w 799"/>
                  <a:gd name="T13" fmla="*/ 229 h 713"/>
                  <a:gd name="T14" fmla="*/ 285 w 799"/>
                  <a:gd name="T15" fmla="*/ 266 h 713"/>
                  <a:gd name="T16" fmla="*/ 529 w 799"/>
                  <a:gd name="T17" fmla="*/ 485 h 713"/>
                  <a:gd name="T18" fmla="*/ 778 w 799"/>
                  <a:gd name="T19" fmla="*/ 713 h 7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9"/>
                  <a:gd name="T31" fmla="*/ 0 h 713"/>
                  <a:gd name="T32" fmla="*/ 799 w 799"/>
                  <a:gd name="T33" fmla="*/ 713 h 7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9" h="713">
                    <a:moveTo>
                      <a:pt x="778" y="713"/>
                    </a:moveTo>
                    <a:lnTo>
                      <a:pt x="799" y="713"/>
                    </a:lnTo>
                    <a:lnTo>
                      <a:pt x="340" y="299"/>
                    </a:lnTo>
                    <a:lnTo>
                      <a:pt x="153" y="131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242" y="229"/>
                    </a:lnTo>
                    <a:lnTo>
                      <a:pt x="285" y="266"/>
                    </a:lnTo>
                    <a:lnTo>
                      <a:pt x="529" y="485"/>
                    </a:lnTo>
                    <a:lnTo>
                      <a:pt x="778" y="713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1" name="Freeform 484">
                <a:extLst>
                  <a:ext uri="{FF2B5EF4-FFF2-40B4-BE49-F238E27FC236}">
                    <a16:creationId xmlns:a16="http://schemas.microsoft.com/office/drawing/2014/main" id="{BD0F689E-283F-2647-8618-A49077E6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310" y="6055468"/>
                <a:ext cx="247792" cy="411630"/>
              </a:xfrm>
              <a:custGeom>
                <a:avLst/>
                <a:gdLst>
                  <a:gd name="T0" fmla="*/ 778 w 799"/>
                  <a:gd name="T1" fmla="*/ 713 h 713"/>
                  <a:gd name="T2" fmla="*/ 799 w 799"/>
                  <a:gd name="T3" fmla="*/ 713 h 713"/>
                  <a:gd name="T4" fmla="*/ 340 w 799"/>
                  <a:gd name="T5" fmla="*/ 299 h 713"/>
                  <a:gd name="T6" fmla="*/ 153 w 799"/>
                  <a:gd name="T7" fmla="*/ 131 h 713"/>
                  <a:gd name="T8" fmla="*/ 6 w 799"/>
                  <a:gd name="T9" fmla="*/ 0 h 713"/>
                  <a:gd name="T10" fmla="*/ 0 w 799"/>
                  <a:gd name="T11" fmla="*/ 9 h 713"/>
                  <a:gd name="T12" fmla="*/ 242 w 799"/>
                  <a:gd name="T13" fmla="*/ 229 h 713"/>
                  <a:gd name="T14" fmla="*/ 285 w 799"/>
                  <a:gd name="T15" fmla="*/ 266 h 713"/>
                  <a:gd name="T16" fmla="*/ 529 w 799"/>
                  <a:gd name="T17" fmla="*/ 485 h 713"/>
                  <a:gd name="T18" fmla="*/ 778 w 799"/>
                  <a:gd name="T19" fmla="*/ 713 h 7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9"/>
                  <a:gd name="T31" fmla="*/ 0 h 713"/>
                  <a:gd name="T32" fmla="*/ 799 w 799"/>
                  <a:gd name="T33" fmla="*/ 713 h 7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9" h="713">
                    <a:moveTo>
                      <a:pt x="778" y="713"/>
                    </a:moveTo>
                    <a:lnTo>
                      <a:pt x="799" y="713"/>
                    </a:lnTo>
                    <a:lnTo>
                      <a:pt x="340" y="299"/>
                    </a:lnTo>
                    <a:lnTo>
                      <a:pt x="153" y="131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242" y="229"/>
                    </a:lnTo>
                    <a:lnTo>
                      <a:pt x="285" y="266"/>
                    </a:lnTo>
                    <a:lnTo>
                      <a:pt x="529" y="485"/>
                    </a:lnTo>
                    <a:lnTo>
                      <a:pt x="778" y="713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2" name="Line 485">
                <a:extLst>
                  <a:ext uri="{FF2B5EF4-FFF2-40B4-BE49-F238E27FC236}">
                    <a16:creationId xmlns:a16="http://schemas.microsoft.com/office/drawing/2014/main" id="{1CE890B5-5A49-5B42-BF6C-CE7E0761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7807" y="6199689"/>
                <a:ext cx="19061" cy="93142"/>
              </a:xfrm>
              <a:prstGeom prst="line">
                <a:avLst/>
              </a:prstGeom>
              <a:noFill/>
              <a:ln w="12700">
                <a:solidFill>
                  <a:srgbClr val="0042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3" name="Freeform 486">
                <a:extLst>
                  <a:ext uri="{FF2B5EF4-FFF2-40B4-BE49-F238E27FC236}">
                    <a16:creationId xmlns:a16="http://schemas.microsoft.com/office/drawing/2014/main" id="{DA535384-707C-6F48-807B-B3BB9370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188" y="6187671"/>
                <a:ext cx="240645" cy="105160"/>
              </a:xfrm>
              <a:custGeom>
                <a:avLst/>
                <a:gdLst>
                  <a:gd name="T0" fmla="*/ 56 w 775"/>
                  <a:gd name="T1" fmla="*/ 182 h 182"/>
                  <a:gd name="T2" fmla="*/ 654 w 775"/>
                  <a:gd name="T3" fmla="*/ 172 h 182"/>
                  <a:gd name="T4" fmla="*/ 775 w 775"/>
                  <a:gd name="T5" fmla="*/ 5 h 182"/>
                  <a:gd name="T6" fmla="*/ 764 w 775"/>
                  <a:gd name="T7" fmla="*/ 0 h 182"/>
                  <a:gd name="T8" fmla="*/ 0 w 775"/>
                  <a:gd name="T9" fmla="*/ 5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5"/>
                  <a:gd name="T16" fmla="*/ 0 h 182"/>
                  <a:gd name="T17" fmla="*/ 775 w 775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5" h="182">
                    <a:moveTo>
                      <a:pt x="56" y="182"/>
                    </a:moveTo>
                    <a:lnTo>
                      <a:pt x="654" y="172"/>
                    </a:lnTo>
                    <a:lnTo>
                      <a:pt x="775" y="5"/>
                    </a:lnTo>
                    <a:lnTo>
                      <a:pt x="764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4" name="Rectangle 487">
                <a:extLst>
                  <a:ext uri="{FF2B5EF4-FFF2-40B4-BE49-F238E27FC236}">
                    <a16:creationId xmlns:a16="http://schemas.microsoft.com/office/drawing/2014/main" id="{96CD6C7D-EAA4-7D42-AD6A-3A416DBA4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58" y="6280812"/>
                <a:ext cx="16679" cy="21033"/>
              </a:xfrm>
              <a:prstGeom prst="rect">
                <a:avLst/>
              </a:prstGeom>
              <a:solidFill>
                <a:srgbClr val="004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5" name="Rectangle 488">
                <a:extLst>
                  <a:ext uri="{FF2B5EF4-FFF2-40B4-BE49-F238E27FC236}">
                    <a16:creationId xmlns:a16="http://schemas.microsoft.com/office/drawing/2014/main" id="{F22D7D72-723A-6C42-9923-481E51A11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58" y="6280812"/>
                <a:ext cx="16679" cy="21033"/>
              </a:xfrm>
              <a:prstGeom prst="rect">
                <a:avLst/>
              </a:prstGeom>
              <a:noFill/>
              <a:ln w="12700">
                <a:solidFill>
                  <a:srgbClr val="00428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6" name="Rectangle 489">
                <a:extLst>
                  <a:ext uri="{FF2B5EF4-FFF2-40B4-BE49-F238E27FC236}">
                    <a16:creationId xmlns:a16="http://schemas.microsoft.com/office/drawing/2014/main" id="{88DCE7CD-67CE-8048-98FF-D5F640204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172" y="6175652"/>
                <a:ext cx="14296" cy="30046"/>
              </a:xfrm>
              <a:prstGeom prst="rect">
                <a:avLst/>
              </a:prstGeom>
              <a:solidFill>
                <a:srgbClr val="004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7" name="Rectangle 490">
                <a:extLst>
                  <a:ext uri="{FF2B5EF4-FFF2-40B4-BE49-F238E27FC236}">
                    <a16:creationId xmlns:a16="http://schemas.microsoft.com/office/drawing/2014/main" id="{BC3FBCA8-DAC2-A14D-963F-28F5A57AC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172" y="6175652"/>
                <a:ext cx="14296" cy="30046"/>
              </a:xfrm>
              <a:prstGeom prst="rect">
                <a:avLst/>
              </a:prstGeom>
              <a:noFill/>
              <a:ln w="12700">
                <a:solidFill>
                  <a:srgbClr val="00428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8" name="Freeform 491">
                <a:extLst>
                  <a:ext uri="{FF2B5EF4-FFF2-40B4-BE49-F238E27FC236}">
                    <a16:creationId xmlns:a16="http://schemas.microsoft.com/office/drawing/2014/main" id="{D5471BB3-D6C4-EF4D-B236-D3BDEF98C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337" y="6049459"/>
                <a:ext cx="190609" cy="198304"/>
              </a:xfrm>
              <a:custGeom>
                <a:avLst/>
                <a:gdLst>
                  <a:gd name="T0" fmla="*/ 0 w 615"/>
                  <a:gd name="T1" fmla="*/ 338 h 338"/>
                  <a:gd name="T2" fmla="*/ 112 w 615"/>
                  <a:gd name="T3" fmla="*/ 196 h 338"/>
                  <a:gd name="T4" fmla="*/ 315 w 615"/>
                  <a:gd name="T5" fmla="*/ 0 h 338"/>
                  <a:gd name="T6" fmla="*/ 332 w 615"/>
                  <a:gd name="T7" fmla="*/ 0 h 338"/>
                  <a:gd name="T8" fmla="*/ 545 w 615"/>
                  <a:gd name="T9" fmla="*/ 196 h 338"/>
                  <a:gd name="T10" fmla="*/ 615 w 615"/>
                  <a:gd name="T11" fmla="*/ 15 h 338"/>
                  <a:gd name="T12" fmla="*/ 607 w 615"/>
                  <a:gd name="T13" fmla="*/ 7 h 338"/>
                  <a:gd name="T14" fmla="*/ 380 w 615"/>
                  <a:gd name="T15" fmla="*/ 220 h 3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5"/>
                  <a:gd name="T25" fmla="*/ 0 h 338"/>
                  <a:gd name="T26" fmla="*/ 615 w 615"/>
                  <a:gd name="T27" fmla="*/ 338 h 3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5" h="338">
                    <a:moveTo>
                      <a:pt x="0" y="338"/>
                    </a:moveTo>
                    <a:lnTo>
                      <a:pt x="112" y="196"/>
                    </a:lnTo>
                    <a:lnTo>
                      <a:pt x="315" y="0"/>
                    </a:lnTo>
                    <a:lnTo>
                      <a:pt x="332" y="0"/>
                    </a:lnTo>
                    <a:lnTo>
                      <a:pt x="545" y="196"/>
                    </a:lnTo>
                    <a:lnTo>
                      <a:pt x="615" y="15"/>
                    </a:lnTo>
                    <a:lnTo>
                      <a:pt x="607" y="7"/>
                    </a:lnTo>
                    <a:lnTo>
                      <a:pt x="380" y="220"/>
                    </a:lnTo>
                  </a:path>
                </a:pathLst>
              </a:custGeom>
              <a:noFill/>
              <a:ln w="952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79" name="Freeform 492">
                <a:extLst>
                  <a:ext uri="{FF2B5EF4-FFF2-40B4-BE49-F238E27FC236}">
                    <a16:creationId xmlns:a16="http://schemas.microsoft.com/office/drawing/2014/main" id="{E0094CD1-02AF-4C49-A9BB-FC9D00905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545" y="5938287"/>
                <a:ext cx="162018" cy="228350"/>
              </a:xfrm>
              <a:custGeom>
                <a:avLst/>
                <a:gdLst>
                  <a:gd name="T0" fmla="*/ 0 w 523"/>
                  <a:gd name="T1" fmla="*/ 217 h 392"/>
                  <a:gd name="T2" fmla="*/ 33 w 523"/>
                  <a:gd name="T3" fmla="*/ 392 h 392"/>
                  <a:gd name="T4" fmla="*/ 464 w 523"/>
                  <a:gd name="T5" fmla="*/ 387 h 392"/>
                  <a:gd name="T6" fmla="*/ 452 w 523"/>
                  <a:gd name="T7" fmla="*/ 90 h 392"/>
                  <a:gd name="T8" fmla="*/ 523 w 523"/>
                  <a:gd name="T9" fmla="*/ 176 h 392"/>
                  <a:gd name="T10" fmla="*/ 263 w 523"/>
                  <a:gd name="T11" fmla="*/ 5 h 392"/>
                  <a:gd name="T12" fmla="*/ 249 w 523"/>
                  <a:gd name="T13" fmla="*/ 0 h 392"/>
                  <a:gd name="T14" fmla="*/ 20 w 523"/>
                  <a:gd name="T15" fmla="*/ 171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3"/>
                  <a:gd name="T25" fmla="*/ 0 h 392"/>
                  <a:gd name="T26" fmla="*/ 523 w 523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3" h="392">
                    <a:moveTo>
                      <a:pt x="0" y="217"/>
                    </a:moveTo>
                    <a:lnTo>
                      <a:pt x="33" y="392"/>
                    </a:lnTo>
                    <a:lnTo>
                      <a:pt x="464" y="387"/>
                    </a:lnTo>
                    <a:lnTo>
                      <a:pt x="452" y="90"/>
                    </a:lnTo>
                    <a:lnTo>
                      <a:pt x="523" y="176"/>
                    </a:lnTo>
                    <a:lnTo>
                      <a:pt x="263" y="5"/>
                    </a:lnTo>
                    <a:lnTo>
                      <a:pt x="249" y="0"/>
                    </a:lnTo>
                    <a:lnTo>
                      <a:pt x="20" y="171"/>
                    </a:lnTo>
                  </a:path>
                </a:pathLst>
              </a:custGeom>
              <a:noFill/>
              <a:ln w="6350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0" name="Line 493">
                <a:extLst>
                  <a:ext uri="{FF2B5EF4-FFF2-40B4-BE49-F238E27FC236}">
                    <a16:creationId xmlns:a16="http://schemas.microsoft.com/office/drawing/2014/main" id="{E7C61B70-11D2-B645-B130-93D7BBAB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0694" y="6046453"/>
                <a:ext cx="152488" cy="3006"/>
              </a:xfrm>
              <a:prstGeom prst="line">
                <a:avLst/>
              </a:prstGeom>
              <a:noFill/>
              <a:ln w="7938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1" name="Line 494">
                <a:extLst>
                  <a:ext uri="{FF2B5EF4-FFF2-40B4-BE49-F238E27FC236}">
                    <a16:creationId xmlns:a16="http://schemas.microsoft.com/office/drawing/2014/main" id="{32099F8A-3160-C04C-84E2-1F4B13AF4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3076" y="5929274"/>
                <a:ext cx="140575" cy="3004"/>
              </a:xfrm>
              <a:prstGeom prst="line">
                <a:avLst/>
              </a:prstGeom>
              <a:noFill/>
              <a:ln w="7938">
                <a:solidFill>
                  <a:srgbClr val="0042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2" name="Line 495">
                <a:extLst>
                  <a:ext uri="{FF2B5EF4-FFF2-40B4-BE49-F238E27FC236}">
                    <a16:creationId xmlns:a16="http://schemas.microsoft.com/office/drawing/2014/main" id="{C21BF493-58E7-884C-B1CA-0245835AB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9755" y="5938287"/>
                <a:ext cx="95305" cy="3006"/>
              </a:xfrm>
              <a:prstGeom prst="line">
                <a:avLst/>
              </a:prstGeom>
              <a:noFill/>
              <a:ln w="7938">
                <a:solidFill>
                  <a:srgbClr val="0042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3" name="Line 496">
                <a:extLst>
                  <a:ext uri="{FF2B5EF4-FFF2-40B4-BE49-F238E27FC236}">
                    <a16:creationId xmlns:a16="http://schemas.microsoft.com/office/drawing/2014/main" id="{69A269D9-075C-C74C-A24C-3EA1FB91E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4989" y="5944296"/>
                <a:ext cx="52418" cy="102157"/>
              </a:xfrm>
              <a:prstGeom prst="line">
                <a:avLst/>
              </a:prstGeom>
              <a:noFill/>
              <a:ln w="4763">
                <a:solidFill>
                  <a:srgbClr val="0042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4" name="Line 497">
                <a:extLst>
                  <a:ext uri="{FF2B5EF4-FFF2-40B4-BE49-F238E27FC236}">
                    <a16:creationId xmlns:a16="http://schemas.microsoft.com/office/drawing/2014/main" id="{0B171FB7-EA19-4145-AF21-BB1580390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2172" y="5941293"/>
                <a:ext cx="52418" cy="105160"/>
              </a:xfrm>
              <a:prstGeom prst="line">
                <a:avLst/>
              </a:prstGeom>
              <a:noFill/>
              <a:ln w="4763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5" name="Line 498">
                <a:extLst>
                  <a:ext uri="{FF2B5EF4-FFF2-40B4-BE49-F238E27FC236}">
                    <a16:creationId xmlns:a16="http://schemas.microsoft.com/office/drawing/2014/main" id="{949F0F4A-42EB-E94E-BD2C-3897C5C8C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4590" y="5935284"/>
                <a:ext cx="16678" cy="111170"/>
              </a:xfrm>
              <a:prstGeom prst="line">
                <a:avLst/>
              </a:prstGeom>
              <a:noFill/>
              <a:ln w="4763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6" name="Line 499">
                <a:extLst>
                  <a:ext uri="{FF2B5EF4-FFF2-40B4-BE49-F238E27FC236}">
                    <a16:creationId xmlns:a16="http://schemas.microsoft.com/office/drawing/2014/main" id="{C2C162D0-F9C5-4A45-9CE0-61D8D9260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0224" y="5842140"/>
                <a:ext cx="52418" cy="84129"/>
              </a:xfrm>
              <a:prstGeom prst="line">
                <a:avLst/>
              </a:prstGeom>
              <a:noFill/>
              <a:ln w="4763">
                <a:solidFill>
                  <a:srgbClr val="0042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grpSp>
            <p:nvGrpSpPr>
              <p:cNvPr id="87" name="Group 500">
                <a:extLst>
                  <a:ext uri="{FF2B5EF4-FFF2-40B4-BE49-F238E27FC236}">
                    <a16:creationId xmlns:a16="http://schemas.microsoft.com/office/drawing/2014/main" id="{8F7B4A99-10A8-4B46-8271-AA7E6BD60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6721" y="5373216"/>
                <a:ext cx="155548" cy="854951"/>
                <a:chOff x="4498" y="1423"/>
                <a:chExt cx="127" cy="345"/>
              </a:xfrm>
            </p:grpSpPr>
            <p:sp>
              <p:nvSpPr>
                <p:cNvPr id="207" name="Line 501">
                  <a:extLst>
                    <a:ext uri="{FF2B5EF4-FFF2-40B4-BE49-F238E27FC236}">
                      <a16:creationId xmlns:a16="http://schemas.microsoft.com/office/drawing/2014/main" id="{ED7DFB7F-9614-E849-9CC1-0214D49B9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3" y="1623"/>
                  <a:ext cx="53" cy="39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8" name="Line 502">
                  <a:extLst>
                    <a:ext uri="{FF2B5EF4-FFF2-40B4-BE49-F238E27FC236}">
                      <a16:creationId xmlns:a16="http://schemas.microsoft.com/office/drawing/2014/main" id="{A1200CB5-95F5-554D-B9DD-3101315AB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60" y="1624"/>
                  <a:ext cx="33" cy="38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9" name="Line 503">
                  <a:extLst>
                    <a:ext uri="{FF2B5EF4-FFF2-40B4-BE49-F238E27FC236}">
                      <a16:creationId xmlns:a16="http://schemas.microsoft.com/office/drawing/2014/main" id="{6B8BD9FC-A40F-5746-902D-DF580A875A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25" y="1624"/>
                  <a:ext cx="35" cy="38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0" name="Line 504">
                  <a:extLst>
                    <a:ext uri="{FF2B5EF4-FFF2-40B4-BE49-F238E27FC236}">
                      <a16:creationId xmlns:a16="http://schemas.microsoft.com/office/drawing/2014/main" id="{57952473-AA07-584E-9E68-B28B106EF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1" y="1691"/>
                  <a:ext cx="8" cy="16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1" name="Line 505">
                  <a:extLst>
                    <a:ext uri="{FF2B5EF4-FFF2-40B4-BE49-F238E27FC236}">
                      <a16:creationId xmlns:a16="http://schemas.microsoft.com/office/drawing/2014/main" id="{7FD4A5A7-892C-754F-8DC5-8C5F241DF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7" y="1670"/>
                  <a:ext cx="4" cy="39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2" name="Line 506">
                  <a:extLst>
                    <a:ext uri="{FF2B5EF4-FFF2-40B4-BE49-F238E27FC236}">
                      <a16:creationId xmlns:a16="http://schemas.microsoft.com/office/drawing/2014/main" id="{2E01C4A7-0528-9F40-BDB1-C0208DACB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602" y="1652"/>
                  <a:ext cx="2" cy="45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3" name="Line 507">
                  <a:extLst>
                    <a:ext uri="{FF2B5EF4-FFF2-40B4-BE49-F238E27FC236}">
                      <a16:creationId xmlns:a16="http://schemas.microsoft.com/office/drawing/2014/main" id="{D22ADC70-111B-8E4F-A6B8-923F783A6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97" y="1622"/>
                  <a:ext cx="12" cy="42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4" name="Line 508">
                  <a:extLst>
                    <a:ext uri="{FF2B5EF4-FFF2-40B4-BE49-F238E27FC236}">
                      <a16:creationId xmlns:a16="http://schemas.microsoft.com/office/drawing/2014/main" id="{A1895156-58AD-F045-B1AD-B4A4D1D55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28" y="1623"/>
                  <a:ext cx="56" cy="0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5" name="Line 509">
                  <a:extLst>
                    <a:ext uri="{FF2B5EF4-FFF2-40B4-BE49-F238E27FC236}">
                      <a16:creationId xmlns:a16="http://schemas.microsoft.com/office/drawing/2014/main" id="{2D050F60-3E0D-B54A-875D-2787181EB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0" y="1589"/>
                  <a:ext cx="25" cy="30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6" name="Line 510">
                  <a:extLst>
                    <a:ext uri="{FF2B5EF4-FFF2-40B4-BE49-F238E27FC236}">
                      <a16:creationId xmlns:a16="http://schemas.microsoft.com/office/drawing/2014/main" id="{9B2782BC-73AA-1149-9AB1-EADD587EB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8" y="1589"/>
                  <a:ext cx="27" cy="30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7" name="Line 511">
                  <a:extLst>
                    <a:ext uri="{FF2B5EF4-FFF2-40B4-BE49-F238E27FC236}">
                      <a16:creationId xmlns:a16="http://schemas.microsoft.com/office/drawing/2014/main" id="{72C83A56-BF91-334A-9FE9-3CF94D21D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91" y="1584"/>
                  <a:ext cx="4" cy="34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8" name="Line 512">
                  <a:extLst>
                    <a:ext uri="{FF2B5EF4-FFF2-40B4-BE49-F238E27FC236}">
                      <a16:creationId xmlns:a16="http://schemas.microsoft.com/office/drawing/2014/main" id="{9AFB8A95-738E-D246-A1B5-0C5E57ABE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3" y="1609"/>
                  <a:ext cx="2" cy="40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19" name="Line 513">
                  <a:extLst>
                    <a:ext uri="{FF2B5EF4-FFF2-40B4-BE49-F238E27FC236}">
                      <a16:creationId xmlns:a16="http://schemas.microsoft.com/office/drawing/2014/main" id="{1DE9A515-051E-3C4E-9981-B2FFE32C9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63" y="1584"/>
                  <a:ext cx="41" cy="34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0" name="Line 514">
                  <a:extLst>
                    <a:ext uri="{FF2B5EF4-FFF2-40B4-BE49-F238E27FC236}">
                      <a16:creationId xmlns:a16="http://schemas.microsoft.com/office/drawing/2014/main" id="{06D7ACAC-DC8A-A943-8142-6348161FA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17" y="1584"/>
                  <a:ext cx="37" cy="34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1" name="Line 515">
                  <a:extLst>
                    <a:ext uri="{FF2B5EF4-FFF2-40B4-BE49-F238E27FC236}">
                      <a16:creationId xmlns:a16="http://schemas.microsoft.com/office/drawing/2014/main" id="{30342A5E-995C-BC46-A151-648C1FBF9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7" y="1606"/>
                  <a:ext cx="10" cy="6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2" name="Line 516">
                  <a:extLst>
                    <a:ext uri="{FF2B5EF4-FFF2-40B4-BE49-F238E27FC236}">
                      <a16:creationId xmlns:a16="http://schemas.microsoft.com/office/drawing/2014/main" id="{B84D1A6C-00D7-3F49-9D25-C283CEB51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7" y="1618"/>
                  <a:ext cx="89" cy="1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3" name="Line 517">
                  <a:extLst>
                    <a:ext uri="{FF2B5EF4-FFF2-40B4-BE49-F238E27FC236}">
                      <a16:creationId xmlns:a16="http://schemas.microsoft.com/office/drawing/2014/main" id="{D8FD125A-AF11-3A41-8196-253B2852E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2" y="1587"/>
                  <a:ext cx="49" cy="1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4" name="Line 518">
                  <a:extLst>
                    <a:ext uri="{FF2B5EF4-FFF2-40B4-BE49-F238E27FC236}">
                      <a16:creationId xmlns:a16="http://schemas.microsoft.com/office/drawing/2014/main" id="{7395B599-BFF7-BA49-8842-736A3C61F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85" y="1572"/>
                  <a:ext cx="2" cy="33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5" name="Line 519">
                  <a:extLst>
                    <a:ext uri="{FF2B5EF4-FFF2-40B4-BE49-F238E27FC236}">
                      <a16:creationId xmlns:a16="http://schemas.microsoft.com/office/drawing/2014/main" id="{5BA9C695-3DE6-8340-9603-3C75A68EF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81" y="1567"/>
                  <a:ext cx="16" cy="12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6" name="Line 520">
                  <a:extLst>
                    <a:ext uri="{FF2B5EF4-FFF2-40B4-BE49-F238E27FC236}">
                      <a16:creationId xmlns:a16="http://schemas.microsoft.com/office/drawing/2014/main" id="{540EE030-0E49-9D43-A3B4-59062CB7C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3" y="1560"/>
                  <a:ext cx="2" cy="23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7" name="Line 521">
                  <a:extLst>
                    <a:ext uri="{FF2B5EF4-FFF2-40B4-BE49-F238E27FC236}">
                      <a16:creationId xmlns:a16="http://schemas.microsoft.com/office/drawing/2014/main" id="{1F6A6213-F9A2-3743-879E-654D5BDA2C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62" y="1561"/>
                  <a:ext cx="19" cy="25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8" name="Line 522">
                  <a:extLst>
                    <a:ext uri="{FF2B5EF4-FFF2-40B4-BE49-F238E27FC236}">
                      <a16:creationId xmlns:a16="http://schemas.microsoft.com/office/drawing/2014/main" id="{2AC38AFF-E485-8B4A-BDE9-FE6FA8281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34" y="1561"/>
                  <a:ext cx="18" cy="2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29" name="Line 523">
                  <a:extLst>
                    <a:ext uri="{FF2B5EF4-FFF2-40B4-BE49-F238E27FC236}">
                      <a16:creationId xmlns:a16="http://schemas.microsoft.com/office/drawing/2014/main" id="{16C677FC-509E-8B4F-A90E-B1C09A571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28" y="1560"/>
                  <a:ext cx="18" cy="18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0" name="Line 524">
                  <a:extLst>
                    <a:ext uri="{FF2B5EF4-FFF2-40B4-BE49-F238E27FC236}">
                      <a16:creationId xmlns:a16="http://schemas.microsoft.com/office/drawing/2014/main" id="{5EA9CF10-3FF7-074F-BFA4-5CEF668B6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7" y="1581"/>
                  <a:ext cx="70" cy="1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1" name="Line 525">
                  <a:extLst>
                    <a:ext uri="{FF2B5EF4-FFF2-40B4-BE49-F238E27FC236}">
                      <a16:creationId xmlns:a16="http://schemas.microsoft.com/office/drawing/2014/main" id="{0F8E337E-CA5C-D14E-9FA5-5FF27C7A9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5" y="1590"/>
                  <a:ext cx="2" cy="18"/>
                </a:xfrm>
                <a:prstGeom prst="line">
                  <a:avLst/>
                </a:prstGeom>
                <a:noFill/>
                <a:ln w="4763">
                  <a:solidFill>
                    <a:srgbClr val="0042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2" name="Freeform 526">
                  <a:extLst>
                    <a:ext uri="{FF2B5EF4-FFF2-40B4-BE49-F238E27FC236}">
                      <a16:creationId xmlns:a16="http://schemas.microsoft.com/office/drawing/2014/main" id="{1FB771D4-836B-3C44-ADEC-196FB643A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1581"/>
                  <a:ext cx="37" cy="187"/>
                </a:xfrm>
                <a:custGeom>
                  <a:avLst/>
                  <a:gdLst>
                    <a:gd name="T0" fmla="*/ 5 w 144"/>
                    <a:gd name="T1" fmla="*/ 745 h 747"/>
                    <a:gd name="T2" fmla="*/ 1 w 144"/>
                    <a:gd name="T3" fmla="*/ 737 h 747"/>
                    <a:gd name="T4" fmla="*/ 1 w 144"/>
                    <a:gd name="T5" fmla="*/ 727 h 747"/>
                    <a:gd name="T6" fmla="*/ 3 w 144"/>
                    <a:gd name="T7" fmla="*/ 719 h 747"/>
                    <a:gd name="T8" fmla="*/ 37 w 144"/>
                    <a:gd name="T9" fmla="*/ 539 h 747"/>
                    <a:gd name="T10" fmla="*/ 93 w 144"/>
                    <a:gd name="T11" fmla="*/ 156 h 747"/>
                    <a:gd name="T12" fmla="*/ 141 w 144"/>
                    <a:gd name="T13" fmla="*/ 1 h 747"/>
                    <a:gd name="T14" fmla="*/ 144 w 144"/>
                    <a:gd name="T15" fmla="*/ 9 h 747"/>
                    <a:gd name="T16" fmla="*/ 142 w 144"/>
                    <a:gd name="T17" fmla="*/ 18 h 747"/>
                    <a:gd name="T18" fmla="*/ 136 w 144"/>
                    <a:gd name="T19" fmla="*/ 26 h 747"/>
                    <a:gd name="T20" fmla="*/ 127 w 144"/>
                    <a:gd name="T21" fmla="*/ 28 h 747"/>
                    <a:gd name="T22" fmla="*/ 111 w 144"/>
                    <a:gd name="T23" fmla="*/ 145 h 747"/>
                    <a:gd name="T24" fmla="*/ 118 w 144"/>
                    <a:gd name="T25" fmla="*/ 150 h 747"/>
                    <a:gd name="T26" fmla="*/ 122 w 144"/>
                    <a:gd name="T27" fmla="*/ 159 h 747"/>
                    <a:gd name="T28" fmla="*/ 123 w 144"/>
                    <a:gd name="T29" fmla="*/ 170 h 747"/>
                    <a:gd name="T30" fmla="*/ 119 w 144"/>
                    <a:gd name="T31" fmla="*/ 179 h 747"/>
                    <a:gd name="T32" fmla="*/ 111 w 144"/>
                    <a:gd name="T33" fmla="*/ 184 h 747"/>
                    <a:gd name="T34" fmla="*/ 106 w 144"/>
                    <a:gd name="T35" fmla="*/ 185 h 747"/>
                    <a:gd name="T36" fmla="*/ 84 w 144"/>
                    <a:gd name="T37" fmla="*/ 320 h 747"/>
                    <a:gd name="T38" fmla="*/ 91 w 144"/>
                    <a:gd name="T39" fmla="*/ 324 h 747"/>
                    <a:gd name="T40" fmla="*/ 95 w 144"/>
                    <a:gd name="T41" fmla="*/ 329 h 747"/>
                    <a:gd name="T42" fmla="*/ 95 w 144"/>
                    <a:gd name="T43" fmla="*/ 342 h 747"/>
                    <a:gd name="T44" fmla="*/ 88 w 144"/>
                    <a:gd name="T45" fmla="*/ 351 h 747"/>
                    <a:gd name="T46" fmla="*/ 84 w 144"/>
                    <a:gd name="T47" fmla="*/ 354 h 747"/>
                    <a:gd name="T48" fmla="*/ 79 w 144"/>
                    <a:gd name="T49" fmla="*/ 354 h 747"/>
                    <a:gd name="T50" fmla="*/ 64 w 144"/>
                    <a:gd name="T51" fmla="*/ 509 h 747"/>
                    <a:gd name="T52" fmla="*/ 69 w 144"/>
                    <a:gd name="T53" fmla="*/ 520 h 747"/>
                    <a:gd name="T54" fmla="*/ 66 w 144"/>
                    <a:gd name="T55" fmla="*/ 531 h 747"/>
                    <a:gd name="T56" fmla="*/ 60 w 144"/>
                    <a:gd name="T57" fmla="*/ 539 h 747"/>
                    <a:gd name="T58" fmla="*/ 41 w 144"/>
                    <a:gd name="T59" fmla="*/ 614 h 747"/>
                    <a:gd name="T60" fmla="*/ 47 w 144"/>
                    <a:gd name="T61" fmla="*/ 623 h 747"/>
                    <a:gd name="T62" fmla="*/ 48 w 144"/>
                    <a:gd name="T63" fmla="*/ 632 h 747"/>
                    <a:gd name="T64" fmla="*/ 45 w 144"/>
                    <a:gd name="T65" fmla="*/ 642 h 747"/>
                    <a:gd name="T66" fmla="*/ 37 w 144"/>
                    <a:gd name="T67" fmla="*/ 648 h 747"/>
                    <a:gd name="T68" fmla="*/ 30 w 144"/>
                    <a:gd name="T69" fmla="*/ 682 h 747"/>
                    <a:gd name="T70" fmla="*/ 28 w 144"/>
                    <a:gd name="T71" fmla="*/ 708 h 747"/>
                    <a:gd name="T72" fmla="*/ 37 w 144"/>
                    <a:gd name="T73" fmla="*/ 718 h 747"/>
                    <a:gd name="T74" fmla="*/ 41 w 144"/>
                    <a:gd name="T75" fmla="*/ 726 h 747"/>
                    <a:gd name="T76" fmla="*/ 39 w 144"/>
                    <a:gd name="T77" fmla="*/ 738 h 747"/>
                    <a:gd name="T78" fmla="*/ 32 w 144"/>
                    <a:gd name="T79" fmla="*/ 745 h 747"/>
                    <a:gd name="T80" fmla="*/ 24 w 144"/>
                    <a:gd name="T81" fmla="*/ 747 h 7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4"/>
                    <a:gd name="T124" fmla="*/ 0 h 747"/>
                    <a:gd name="T125" fmla="*/ 144 w 144"/>
                    <a:gd name="T126" fmla="*/ 747 h 7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4" h="747">
                      <a:moveTo>
                        <a:pt x="9" y="746"/>
                      </a:moveTo>
                      <a:lnTo>
                        <a:pt x="5" y="745"/>
                      </a:lnTo>
                      <a:lnTo>
                        <a:pt x="2" y="742"/>
                      </a:lnTo>
                      <a:lnTo>
                        <a:pt x="1" y="737"/>
                      </a:lnTo>
                      <a:lnTo>
                        <a:pt x="0" y="732"/>
                      </a:lnTo>
                      <a:lnTo>
                        <a:pt x="1" y="727"/>
                      </a:lnTo>
                      <a:lnTo>
                        <a:pt x="2" y="723"/>
                      </a:lnTo>
                      <a:lnTo>
                        <a:pt x="3" y="719"/>
                      </a:lnTo>
                      <a:lnTo>
                        <a:pt x="7" y="715"/>
                      </a:lnTo>
                      <a:lnTo>
                        <a:pt x="37" y="539"/>
                      </a:lnTo>
                      <a:lnTo>
                        <a:pt x="66" y="332"/>
                      </a:lnTo>
                      <a:lnTo>
                        <a:pt x="93" y="156"/>
                      </a:lnTo>
                      <a:lnTo>
                        <a:pt x="115" y="0"/>
                      </a:lnTo>
                      <a:lnTo>
                        <a:pt x="141" y="1"/>
                      </a:lnTo>
                      <a:lnTo>
                        <a:pt x="144" y="5"/>
                      </a:lnTo>
                      <a:lnTo>
                        <a:pt x="144" y="9"/>
                      </a:lnTo>
                      <a:lnTo>
                        <a:pt x="144" y="14"/>
                      </a:lnTo>
                      <a:lnTo>
                        <a:pt x="142" y="18"/>
                      </a:lnTo>
                      <a:lnTo>
                        <a:pt x="140" y="23"/>
                      </a:lnTo>
                      <a:lnTo>
                        <a:pt x="136" y="26"/>
                      </a:lnTo>
                      <a:lnTo>
                        <a:pt x="132" y="28"/>
                      </a:lnTo>
                      <a:lnTo>
                        <a:pt x="127" y="28"/>
                      </a:lnTo>
                      <a:lnTo>
                        <a:pt x="108" y="145"/>
                      </a:lnTo>
                      <a:lnTo>
                        <a:pt x="111" y="145"/>
                      </a:lnTo>
                      <a:lnTo>
                        <a:pt x="114" y="148"/>
                      </a:lnTo>
                      <a:lnTo>
                        <a:pt x="118" y="150"/>
                      </a:lnTo>
                      <a:lnTo>
                        <a:pt x="120" y="156"/>
                      </a:lnTo>
                      <a:lnTo>
                        <a:pt x="122" y="159"/>
                      </a:lnTo>
                      <a:lnTo>
                        <a:pt x="123" y="165"/>
                      </a:lnTo>
                      <a:lnTo>
                        <a:pt x="123" y="170"/>
                      </a:lnTo>
                      <a:lnTo>
                        <a:pt x="120" y="175"/>
                      </a:lnTo>
                      <a:lnTo>
                        <a:pt x="119" y="179"/>
                      </a:lnTo>
                      <a:lnTo>
                        <a:pt x="114" y="183"/>
                      </a:lnTo>
                      <a:lnTo>
                        <a:pt x="111" y="184"/>
                      </a:lnTo>
                      <a:lnTo>
                        <a:pt x="109" y="185"/>
                      </a:lnTo>
                      <a:lnTo>
                        <a:pt x="106" y="185"/>
                      </a:lnTo>
                      <a:lnTo>
                        <a:pt x="105" y="184"/>
                      </a:lnTo>
                      <a:lnTo>
                        <a:pt x="84" y="320"/>
                      </a:lnTo>
                      <a:lnTo>
                        <a:pt x="88" y="323"/>
                      </a:lnTo>
                      <a:lnTo>
                        <a:pt x="91" y="324"/>
                      </a:lnTo>
                      <a:lnTo>
                        <a:pt x="93" y="327"/>
                      </a:lnTo>
                      <a:lnTo>
                        <a:pt x="95" y="329"/>
                      </a:lnTo>
                      <a:lnTo>
                        <a:pt x="96" y="336"/>
                      </a:lnTo>
                      <a:lnTo>
                        <a:pt x="95" y="342"/>
                      </a:lnTo>
                      <a:lnTo>
                        <a:pt x="92" y="347"/>
                      </a:lnTo>
                      <a:lnTo>
                        <a:pt x="88" y="351"/>
                      </a:lnTo>
                      <a:lnTo>
                        <a:pt x="86" y="352"/>
                      </a:lnTo>
                      <a:lnTo>
                        <a:pt x="84" y="354"/>
                      </a:lnTo>
                      <a:lnTo>
                        <a:pt x="82" y="354"/>
                      </a:lnTo>
                      <a:lnTo>
                        <a:pt x="79" y="354"/>
                      </a:lnTo>
                      <a:lnTo>
                        <a:pt x="57" y="506"/>
                      </a:lnTo>
                      <a:lnTo>
                        <a:pt x="64" y="509"/>
                      </a:lnTo>
                      <a:lnTo>
                        <a:pt x="66" y="513"/>
                      </a:lnTo>
                      <a:lnTo>
                        <a:pt x="69" y="520"/>
                      </a:lnTo>
                      <a:lnTo>
                        <a:pt x="69" y="525"/>
                      </a:lnTo>
                      <a:lnTo>
                        <a:pt x="66" y="531"/>
                      </a:lnTo>
                      <a:lnTo>
                        <a:pt x="64" y="536"/>
                      </a:lnTo>
                      <a:lnTo>
                        <a:pt x="60" y="539"/>
                      </a:lnTo>
                      <a:lnTo>
                        <a:pt x="54" y="542"/>
                      </a:lnTo>
                      <a:lnTo>
                        <a:pt x="41" y="614"/>
                      </a:lnTo>
                      <a:lnTo>
                        <a:pt x="45" y="618"/>
                      </a:lnTo>
                      <a:lnTo>
                        <a:pt x="47" y="623"/>
                      </a:lnTo>
                      <a:lnTo>
                        <a:pt x="48" y="627"/>
                      </a:lnTo>
                      <a:lnTo>
                        <a:pt x="48" y="632"/>
                      </a:lnTo>
                      <a:lnTo>
                        <a:pt x="47" y="637"/>
                      </a:lnTo>
                      <a:lnTo>
                        <a:pt x="45" y="642"/>
                      </a:lnTo>
                      <a:lnTo>
                        <a:pt x="42" y="646"/>
                      </a:lnTo>
                      <a:lnTo>
                        <a:pt x="37" y="648"/>
                      </a:lnTo>
                      <a:lnTo>
                        <a:pt x="34" y="665"/>
                      </a:lnTo>
                      <a:lnTo>
                        <a:pt x="30" y="682"/>
                      </a:lnTo>
                      <a:lnTo>
                        <a:pt x="29" y="696"/>
                      </a:lnTo>
                      <a:lnTo>
                        <a:pt x="28" y="708"/>
                      </a:lnTo>
                      <a:lnTo>
                        <a:pt x="33" y="713"/>
                      </a:lnTo>
                      <a:lnTo>
                        <a:pt x="37" y="718"/>
                      </a:lnTo>
                      <a:lnTo>
                        <a:pt x="38" y="722"/>
                      </a:lnTo>
                      <a:lnTo>
                        <a:pt x="41" y="726"/>
                      </a:lnTo>
                      <a:lnTo>
                        <a:pt x="41" y="732"/>
                      </a:lnTo>
                      <a:lnTo>
                        <a:pt x="39" y="738"/>
                      </a:lnTo>
                      <a:lnTo>
                        <a:pt x="36" y="742"/>
                      </a:lnTo>
                      <a:lnTo>
                        <a:pt x="32" y="745"/>
                      </a:lnTo>
                      <a:lnTo>
                        <a:pt x="28" y="747"/>
                      </a:lnTo>
                      <a:lnTo>
                        <a:pt x="24" y="747"/>
                      </a:lnTo>
                      <a:lnTo>
                        <a:pt x="9" y="746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3" name="Freeform 527">
                  <a:extLst>
                    <a:ext uri="{FF2B5EF4-FFF2-40B4-BE49-F238E27FC236}">
                      <a16:creationId xmlns:a16="http://schemas.microsoft.com/office/drawing/2014/main" id="{12156A3A-B2B1-AE41-9608-61DA71D31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1581"/>
                  <a:ext cx="37" cy="187"/>
                </a:xfrm>
                <a:custGeom>
                  <a:avLst/>
                  <a:gdLst>
                    <a:gd name="T0" fmla="*/ 5 w 144"/>
                    <a:gd name="T1" fmla="*/ 745 h 747"/>
                    <a:gd name="T2" fmla="*/ 1 w 144"/>
                    <a:gd name="T3" fmla="*/ 737 h 747"/>
                    <a:gd name="T4" fmla="*/ 1 w 144"/>
                    <a:gd name="T5" fmla="*/ 727 h 747"/>
                    <a:gd name="T6" fmla="*/ 3 w 144"/>
                    <a:gd name="T7" fmla="*/ 719 h 747"/>
                    <a:gd name="T8" fmla="*/ 37 w 144"/>
                    <a:gd name="T9" fmla="*/ 539 h 747"/>
                    <a:gd name="T10" fmla="*/ 93 w 144"/>
                    <a:gd name="T11" fmla="*/ 156 h 747"/>
                    <a:gd name="T12" fmla="*/ 141 w 144"/>
                    <a:gd name="T13" fmla="*/ 1 h 747"/>
                    <a:gd name="T14" fmla="*/ 144 w 144"/>
                    <a:gd name="T15" fmla="*/ 9 h 747"/>
                    <a:gd name="T16" fmla="*/ 142 w 144"/>
                    <a:gd name="T17" fmla="*/ 18 h 747"/>
                    <a:gd name="T18" fmla="*/ 136 w 144"/>
                    <a:gd name="T19" fmla="*/ 26 h 747"/>
                    <a:gd name="T20" fmla="*/ 127 w 144"/>
                    <a:gd name="T21" fmla="*/ 28 h 747"/>
                    <a:gd name="T22" fmla="*/ 111 w 144"/>
                    <a:gd name="T23" fmla="*/ 145 h 747"/>
                    <a:gd name="T24" fmla="*/ 118 w 144"/>
                    <a:gd name="T25" fmla="*/ 150 h 747"/>
                    <a:gd name="T26" fmla="*/ 122 w 144"/>
                    <a:gd name="T27" fmla="*/ 159 h 747"/>
                    <a:gd name="T28" fmla="*/ 123 w 144"/>
                    <a:gd name="T29" fmla="*/ 170 h 747"/>
                    <a:gd name="T30" fmla="*/ 119 w 144"/>
                    <a:gd name="T31" fmla="*/ 179 h 747"/>
                    <a:gd name="T32" fmla="*/ 111 w 144"/>
                    <a:gd name="T33" fmla="*/ 184 h 747"/>
                    <a:gd name="T34" fmla="*/ 106 w 144"/>
                    <a:gd name="T35" fmla="*/ 185 h 747"/>
                    <a:gd name="T36" fmla="*/ 84 w 144"/>
                    <a:gd name="T37" fmla="*/ 320 h 747"/>
                    <a:gd name="T38" fmla="*/ 91 w 144"/>
                    <a:gd name="T39" fmla="*/ 324 h 747"/>
                    <a:gd name="T40" fmla="*/ 95 w 144"/>
                    <a:gd name="T41" fmla="*/ 329 h 747"/>
                    <a:gd name="T42" fmla="*/ 95 w 144"/>
                    <a:gd name="T43" fmla="*/ 342 h 747"/>
                    <a:gd name="T44" fmla="*/ 88 w 144"/>
                    <a:gd name="T45" fmla="*/ 351 h 747"/>
                    <a:gd name="T46" fmla="*/ 84 w 144"/>
                    <a:gd name="T47" fmla="*/ 354 h 747"/>
                    <a:gd name="T48" fmla="*/ 79 w 144"/>
                    <a:gd name="T49" fmla="*/ 354 h 747"/>
                    <a:gd name="T50" fmla="*/ 64 w 144"/>
                    <a:gd name="T51" fmla="*/ 509 h 747"/>
                    <a:gd name="T52" fmla="*/ 69 w 144"/>
                    <a:gd name="T53" fmla="*/ 520 h 747"/>
                    <a:gd name="T54" fmla="*/ 66 w 144"/>
                    <a:gd name="T55" fmla="*/ 531 h 747"/>
                    <a:gd name="T56" fmla="*/ 60 w 144"/>
                    <a:gd name="T57" fmla="*/ 539 h 747"/>
                    <a:gd name="T58" fmla="*/ 41 w 144"/>
                    <a:gd name="T59" fmla="*/ 614 h 747"/>
                    <a:gd name="T60" fmla="*/ 47 w 144"/>
                    <a:gd name="T61" fmla="*/ 623 h 747"/>
                    <a:gd name="T62" fmla="*/ 48 w 144"/>
                    <a:gd name="T63" fmla="*/ 632 h 747"/>
                    <a:gd name="T64" fmla="*/ 45 w 144"/>
                    <a:gd name="T65" fmla="*/ 642 h 747"/>
                    <a:gd name="T66" fmla="*/ 37 w 144"/>
                    <a:gd name="T67" fmla="*/ 648 h 747"/>
                    <a:gd name="T68" fmla="*/ 30 w 144"/>
                    <a:gd name="T69" fmla="*/ 682 h 747"/>
                    <a:gd name="T70" fmla="*/ 28 w 144"/>
                    <a:gd name="T71" fmla="*/ 708 h 747"/>
                    <a:gd name="T72" fmla="*/ 37 w 144"/>
                    <a:gd name="T73" fmla="*/ 718 h 747"/>
                    <a:gd name="T74" fmla="*/ 41 w 144"/>
                    <a:gd name="T75" fmla="*/ 726 h 747"/>
                    <a:gd name="T76" fmla="*/ 39 w 144"/>
                    <a:gd name="T77" fmla="*/ 738 h 747"/>
                    <a:gd name="T78" fmla="*/ 32 w 144"/>
                    <a:gd name="T79" fmla="*/ 745 h 747"/>
                    <a:gd name="T80" fmla="*/ 24 w 144"/>
                    <a:gd name="T81" fmla="*/ 747 h 7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4"/>
                    <a:gd name="T124" fmla="*/ 0 h 747"/>
                    <a:gd name="T125" fmla="*/ 144 w 144"/>
                    <a:gd name="T126" fmla="*/ 747 h 7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4" h="747">
                      <a:moveTo>
                        <a:pt x="9" y="746"/>
                      </a:moveTo>
                      <a:lnTo>
                        <a:pt x="5" y="745"/>
                      </a:lnTo>
                      <a:lnTo>
                        <a:pt x="2" y="742"/>
                      </a:lnTo>
                      <a:lnTo>
                        <a:pt x="1" y="737"/>
                      </a:lnTo>
                      <a:lnTo>
                        <a:pt x="0" y="732"/>
                      </a:lnTo>
                      <a:lnTo>
                        <a:pt x="1" y="727"/>
                      </a:lnTo>
                      <a:lnTo>
                        <a:pt x="2" y="723"/>
                      </a:lnTo>
                      <a:lnTo>
                        <a:pt x="3" y="719"/>
                      </a:lnTo>
                      <a:lnTo>
                        <a:pt x="7" y="715"/>
                      </a:lnTo>
                      <a:lnTo>
                        <a:pt x="37" y="539"/>
                      </a:lnTo>
                      <a:lnTo>
                        <a:pt x="66" y="332"/>
                      </a:lnTo>
                      <a:lnTo>
                        <a:pt x="93" y="156"/>
                      </a:lnTo>
                      <a:lnTo>
                        <a:pt x="115" y="0"/>
                      </a:lnTo>
                      <a:lnTo>
                        <a:pt x="141" y="1"/>
                      </a:lnTo>
                      <a:lnTo>
                        <a:pt x="144" y="5"/>
                      </a:lnTo>
                      <a:lnTo>
                        <a:pt x="144" y="9"/>
                      </a:lnTo>
                      <a:lnTo>
                        <a:pt x="144" y="14"/>
                      </a:lnTo>
                      <a:lnTo>
                        <a:pt x="142" y="18"/>
                      </a:lnTo>
                      <a:lnTo>
                        <a:pt x="140" y="23"/>
                      </a:lnTo>
                      <a:lnTo>
                        <a:pt x="136" y="26"/>
                      </a:lnTo>
                      <a:lnTo>
                        <a:pt x="132" y="28"/>
                      </a:lnTo>
                      <a:lnTo>
                        <a:pt x="127" y="28"/>
                      </a:lnTo>
                      <a:lnTo>
                        <a:pt x="108" y="145"/>
                      </a:lnTo>
                      <a:lnTo>
                        <a:pt x="111" y="145"/>
                      </a:lnTo>
                      <a:lnTo>
                        <a:pt x="114" y="148"/>
                      </a:lnTo>
                      <a:lnTo>
                        <a:pt x="118" y="150"/>
                      </a:lnTo>
                      <a:lnTo>
                        <a:pt x="120" y="156"/>
                      </a:lnTo>
                      <a:lnTo>
                        <a:pt x="122" y="159"/>
                      </a:lnTo>
                      <a:lnTo>
                        <a:pt x="123" y="165"/>
                      </a:lnTo>
                      <a:lnTo>
                        <a:pt x="123" y="170"/>
                      </a:lnTo>
                      <a:lnTo>
                        <a:pt x="120" y="175"/>
                      </a:lnTo>
                      <a:lnTo>
                        <a:pt x="119" y="179"/>
                      </a:lnTo>
                      <a:lnTo>
                        <a:pt x="114" y="183"/>
                      </a:lnTo>
                      <a:lnTo>
                        <a:pt x="111" y="184"/>
                      </a:lnTo>
                      <a:lnTo>
                        <a:pt x="109" y="185"/>
                      </a:lnTo>
                      <a:lnTo>
                        <a:pt x="106" y="185"/>
                      </a:lnTo>
                      <a:lnTo>
                        <a:pt x="105" y="184"/>
                      </a:lnTo>
                      <a:lnTo>
                        <a:pt x="84" y="320"/>
                      </a:lnTo>
                      <a:lnTo>
                        <a:pt x="88" y="323"/>
                      </a:lnTo>
                      <a:lnTo>
                        <a:pt x="91" y="324"/>
                      </a:lnTo>
                      <a:lnTo>
                        <a:pt x="93" y="327"/>
                      </a:lnTo>
                      <a:lnTo>
                        <a:pt x="95" y="329"/>
                      </a:lnTo>
                      <a:lnTo>
                        <a:pt x="96" y="336"/>
                      </a:lnTo>
                      <a:lnTo>
                        <a:pt x="95" y="342"/>
                      </a:lnTo>
                      <a:lnTo>
                        <a:pt x="92" y="347"/>
                      </a:lnTo>
                      <a:lnTo>
                        <a:pt x="88" y="351"/>
                      </a:lnTo>
                      <a:lnTo>
                        <a:pt x="86" y="352"/>
                      </a:lnTo>
                      <a:lnTo>
                        <a:pt x="84" y="354"/>
                      </a:lnTo>
                      <a:lnTo>
                        <a:pt x="82" y="354"/>
                      </a:lnTo>
                      <a:lnTo>
                        <a:pt x="79" y="354"/>
                      </a:lnTo>
                      <a:lnTo>
                        <a:pt x="57" y="506"/>
                      </a:lnTo>
                      <a:lnTo>
                        <a:pt x="64" y="509"/>
                      </a:lnTo>
                      <a:lnTo>
                        <a:pt x="66" y="513"/>
                      </a:lnTo>
                      <a:lnTo>
                        <a:pt x="69" y="520"/>
                      </a:lnTo>
                      <a:lnTo>
                        <a:pt x="69" y="525"/>
                      </a:lnTo>
                      <a:lnTo>
                        <a:pt x="66" y="531"/>
                      </a:lnTo>
                      <a:lnTo>
                        <a:pt x="64" y="536"/>
                      </a:lnTo>
                      <a:lnTo>
                        <a:pt x="60" y="539"/>
                      </a:lnTo>
                      <a:lnTo>
                        <a:pt x="54" y="542"/>
                      </a:lnTo>
                      <a:lnTo>
                        <a:pt x="41" y="614"/>
                      </a:lnTo>
                      <a:lnTo>
                        <a:pt x="45" y="618"/>
                      </a:lnTo>
                      <a:lnTo>
                        <a:pt x="47" y="623"/>
                      </a:lnTo>
                      <a:lnTo>
                        <a:pt x="48" y="627"/>
                      </a:lnTo>
                      <a:lnTo>
                        <a:pt x="48" y="632"/>
                      </a:lnTo>
                      <a:lnTo>
                        <a:pt x="47" y="637"/>
                      </a:lnTo>
                      <a:lnTo>
                        <a:pt x="45" y="642"/>
                      </a:lnTo>
                      <a:lnTo>
                        <a:pt x="42" y="646"/>
                      </a:lnTo>
                      <a:lnTo>
                        <a:pt x="37" y="648"/>
                      </a:lnTo>
                      <a:lnTo>
                        <a:pt x="34" y="665"/>
                      </a:lnTo>
                      <a:lnTo>
                        <a:pt x="30" y="682"/>
                      </a:lnTo>
                      <a:lnTo>
                        <a:pt x="29" y="696"/>
                      </a:lnTo>
                      <a:lnTo>
                        <a:pt x="28" y="708"/>
                      </a:lnTo>
                      <a:lnTo>
                        <a:pt x="33" y="713"/>
                      </a:lnTo>
                      <a:lnTo>
                        <a:pt x="37" y="718"/>
                      </a:lnTo>
                      <a:lnTo>
                        <a:pt x="38" y="722"/>
                      </a:lnTo>
                      <a:lnTo>
                        <a:pt x="41" y="726"/>
                      </a:lnTo>
                      <a:lnTo>
                        <a:pt x="41" y="732"/>
                      </a:lnTo>
                      <a:lnTo>
                        <a:pt x="39" y="738"/>
                      </a:lnTo>
                      <a:lnTo>
                        <a:pt x="36" y="742"/>
                      </a:lnTo>
                      <a:lnTo>
                        <a:pt x="32" y="745"/>
                      </a:lnTo>
                      <a:lnTo>
                        <a:pt x="28" y="747"/>
                      </a:lnTo>
                      <a:lnTo>
                        <a:pt x="24" y="747"/>
                      </a:lnTo>
                      <a:lnTo>
                        <a:pt x="9" y="746"/>
                      </a:lnTo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4" name="Freeform 528">
                  <a:extLst>
                    <a:ext uri="{FF2B5EF4-FFF2-40B4-BE49-F238E27FC236}">
                      <a16:creationId xmlns:a16="http://schemas.microsoft.com/office/drawing/2014/main" id="{0F55D184-9373-084F-BDF3-DB0D28B6D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81"/>
                  <a:ext cx="37" cy="187"/>
                </a:xfrm>
                <a:custGeom>
                  <a:avLst/>
                  <a:gdLst>
                    <a:gd name="T0" fmla="*/ 156 w 157"/>
                    <a:gd name="T1" fmla="*/ 738 h 743"/>
                    <a:gd name="T2" fmla="*/ 157 w 157"/>
                    <a:gd name="T3" fmla="*/ 732 h 743"/>
                    <a:gd name="T4" fmla="*/ 156 w 157"/>
                    <a:gd name="T5" fmla="*/ 723 h 743"/>
                    <a:gd name="T6" fmla="*/ 150 w 157"/>
                    <a:gd name="T7" fmla="*/ 714 h 743"/>
                    <a:gd name="T8" fmla="*/ 117 w 157"/>
                    <a:gd name="T9" fmla="*/ 535 h 743"/>
                    <a:gd name="T10" fmla="*/ 54 w 157"/>
                    <a:gd name="T11" fmla="*/ 154 h 743"/>
                    <a:gd name="T12" fmla="*/ 5 w 157"/>
                    <a:gd name="T13" fmla="*/ 2 h 743"/>
                    <a:gd name="T14" fmla="*/ 1 w 157"/>
                    <a:gd name="T15" fmla="*/ 9 h 743"/>
                    <a:gd name="T16" fmla="*/ 0 w 157"/>
                    <a:gd name="T17" fmla="*/ 18 h 743"/>
                    <a:gd name="T18" fmla="*/ 4 w 157"/>
                    <a:gd name="T19" fmla="*/ 24 h 743"/>
                    <a:gd name="T20" fmla="*/ 12 w 157"/>
                    <a:gd name="T21" fmla="*/ 27 h 743"/>
                    <a:gd name="T22" fmla="*/ 32 w 157"/>
                    <a:gd name="T23" fmla="*/ 148 h 743"/>
                    <a:gd name="T24" fmla="*/ 27 w 157"/>
                    <a:gd name="T25" fmla="*/ 151 h 743"/>
                    <a:gd name="T26" fmla="*/ 24 w 157"/>
                    <a:gd name="T27" fmla="*/ 158 h 743"/>
                    <a:gd name="T28" fmla="*/ 26 w 157"/>
                    <a:gd name="T29" fmla="*/ 166 h 743"/>
                    <a:gd name="T30" fmla="*/ 30 w 157"/>
                    <a:gd name="T31" fmla="*/ 175 h 743"/>
                    <a:gd name="T32" fmla="*/ 33 w 157"/>
                    <a:gd name="T33" fmla="*/ 182 h 743"/>
                    <a:gd name="T34" fmla="*/ 36 w 157"/>
                    <a:gd name="T35" fmla="*/ 185 h 743"/>
                    <a:gd name="T36" fmla="*/ 62 w 157"/>
                    <a:gd name="T37" fmla="*/ 321 h 743"/>
                    <a:gd name="T38" fmla="*/ 55 w 157"/>
                    <a:gd name="T39" fmla="*/ 325 h 743"/>
                    <a:gd name="T40" fmla="*/ 51 w 157"/>
                    <a:gd name="T41" fmla="*/ 330 h 743"/>
                    <a:gd name="T42" fmla="*/ 53 w 157"/>
                    <a:gd name="T43" fmla="*/ 342 h 743"/>
                    <a:gd name="T44" fmla="*/ 60 w 157"/>
                    <a:gd name="T45" fmla="*/ 351 h 743"/>
                    <a:gd name="T46" fmla="*/ 69 w 157"/>
                    <a:gd name="T47" fmla="*/ 352 h 743"/>
                    <a:gd name="T48" fmla="*/ 91 w 157"/>
                    <a:gd name="T49" fmla="*/ 504 h 743"/>
                    <a:gd name="T50" fmla="*/ 86 w 157"/>
                    <a:gd name="T51" fmla="*/ 514 h 743"/>
                    <a:gd name="T52" fmla="*/ 87 w 157"/>
                    <a:gd name="T53" fmla="*/ 526 h 743"/>
                    <a:gd name="T54" fmla="*/ 94 w 157"/>
                    <a:gd name="T55" fmla="*/ 535 h 743"/>
                    <a:gd name="T56" fmla="*/ 113 w 157"/>
                    <a:gd name="T57" fmla="*/ 610 h 743"/>
                    <a:gd name="T58" fmla="*/ 107 w 157"/>
                    <a:gd name="T59" fmla="*/ 619 h 743"/>
                    <a:gd name="T60" fmla="*/ 107 w 157"/>
                    <a:gd name="T61" fmla="*/ 628 h 743"/>
                    <a:gd name="T62" fmla="*/ 109 w 157"/>
                    <a:gd name="T63" fmla="*/ 637 h 743"/>
                    <a:gd name="T64" fmla="*/ 117 w 157"/>
                    <a:gd name="T65" fmla="*/ 644 h 743"/>
                    <a:gd name="T66" fmla="*/ 123 w 157"/>
                    <a:gd name="T67" fmla="*/ 676 h 743"/>
                    <a:gd name="T68" fmla="*/ 126 w 157"/>
                    <a:gd name="T69" fmla="*/ 703 h 743"/>
                    <a:gd name="T70" fmla="*/ 118 w 157"/>
                    <a:gd name="T71" fmla="*/ 712 h 743"/>
                    <a:gd name="T72" fmla="*/ 114 w 157"/>
                    <a:gd name="T73" fmla="*/ 721 h 743"/>
                    <a:gd name="T74" fmla="*/ 114 w 157"/>
                    <a:gd name="T75" fmla="*/ 733 h 743"/>
                    <a:gd name="T76" fmla="*/ 122 w 157"/>
                    <a:gd name="T77" fmla="*/ 741 h 743"/>
                    <a:gd name="T78" fmla="*/ 130 w 157"/>
                    <a:gd name="T79" fmla="*/ 743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7"/>
                    <a:gd name="T121" fmla="*/ 0 h 743"/>
                    <a:gd name="T122" fmla="*/ 157 w 157"/>
                    <a:gd name="T123" fmla="*/ 743 h 7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7" h="743">
                      <a:moveTo>
                        <a:pt x="152" y="739"/>
                      </a:moveTo>
                      <a:lnTo>
                        <a:pt x="156" y="738"/>
                      </a:lnTo>
                      <a:lnTo>
                        <a:pt x="157" y="736"/>
                      </a:lnTo>
                      <a:lnTo>
                        <a:pt x="157" y="732"/>
                      </a:lnTo>
                      <a:lnTo>
                        <a:pt x="157" y="727"/>
                      </a:lnTo>
                      <a:lnTo>
                        <a:pt x="156" y="723"/>
                      </a:lnTo>
                      <a:lnTo>
                        <a:pt x="153" y="718"/>
                      </a:lnTo>
                      <a:lnTo>
                        <a:pt x="150" y="714"/>
                      </a:lnTo>
                      <a:lnTo>
                        <a:pt x="148" y="711"/>
                      </a:lnTo>
                      <a:lnTo>
                        <a:pt x="117" y="535"/>
                      </a:lnTo>
                      <a:lnTo>
                        <a:pt x="86" y="329"/>
                      </a:lnTo>
                      <a:lnTo>
                        <a:pt x="54" y="154"/>
                      </a:lnTo>
                      <a:lnTo>
                        <a:pt x="22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2" y="27"/>
                      </a:lnTo>
                      <a:lnTo>
                        <a:pt x="36" y="148"/>
                      </a:lnTo>
                      <a:lnTo>
                        <a:pt x="32" y="148"/>
                      </a:lnTo>
                      <a:lnTo>
                        <a:pt x="30" y="149"/>
                      </a:lnTo>
                      <a:lnTo>
                        <a:pt x="27" y="151"/>
                      </a:lnTo>
                      <a:lnTo>
                        <a:pt x="26" y="154"/>
                      </a:lnTo>
                      <a:lnTo>
                        <a:pt x="24" y="158"/>
                      </a:lnTo>
                      <a:lnTo>
                        <a:pt x="24" y="162"/>
                      </a:lnTo>
                      <a:lnTo>
                        <a:pt x="26" y="166"/>
                      </a:lnTo>
                      <a:lnTo>
                        <a:pt x="28" y="171"/>
                      </a:lnTo>
                      <a:lnTo>
                        <a:pt x="30" y="175"/>
                      </a:lnTo>
                      <a:lnTo>
                        <a:pt x="32" y="180"/>
                      </a:lnTo>
                      <a:lnTo>
                        <a:pt x="33" y="182"/>
                      </a:lnTo>
                      <a:lnTo>
                        <a:pt x="35" y="184"/>
                      </a:lnTo>
                      <a:lnTo>
                        <a:pt x="36" y="185"/>
                      </a:lnTo>
                      <a:lnTo>
                        <a:pt x="39" y="184"/>
                      </a:lnTo>
                      <a:lnTo>
                        <a:pt x="62" y="321"/>
                      </a:lnTo>
                      <a:lnTo>
                        <a:pt x="58" y="324"/>
                      </a:lnTo>
                      <a:lnTo>
                        <a:pt x="55" y="325"/>
                      </a:lnTo>
                      <a:lnTo>
                        <a:pt x="53" y="328"/>
                      </a:lnTo>
                      <a:lnTo>
                        <a:pt x="51" y="330"/>
                      </a:lnTo>
                      <a:lnTo>
                        <a:pt x="51" y="335"/>
                      </a:lnTo>
                      <a:lnTo>
                        <a:pt x="53" y="342"/>
                      </a:lnTo>
                      <a:lnTo>
                        <a:pt x="55" y="347"/>
                      </a:lnTo>
                      <a:lnTo>
                        <a:pt x="60" y="351"/>
                      </a:lnTo>
                      <a:lnTo>
                        <a:pt x="64" y="352"/>
                      </a:lnTo>
                      <a:lnTo>
                        <a:pt x="69" y="352"/>
                      </a:lnTo>
                      <a:lnTo>
                        <a:pt x="96" y="501"/>
                      </a:lnTo>
                      <a:lnTo>
                        <a:pt x="91" y="504"/>
                      </a:lnTo>
                      <a:lnTo>
                        <a:pt x="87" y="509"/>
                      </a:lnTo>
                      <a:lnTo>
                        <a:pt x="86" y="514"/>
                      </a:lnTo>
                      <a:lnTo>
                        <a:pt x="86" y="521"/>
                      </a:lnTo>
                      <a:lnTo>
                        <a:pt x="87" y="526"/>
                      </a:lnTo>
                      <a:lnTo>
                        <a:pt x="90" y="531"/>
                      </a:lnTo>
                      <a:lnTo>
                        <a:pt x="94" y="535"/>
                      </a:lnTo>
                      <a:lnTo>
                        <a:pt x="100" y="537"/>
                      </a:lnTo>
                      <a:lnTo>
                        <a:pt x="113" y="610"/>
                      </a:lnTo>
                      <a:lnTo>
                        <a:pt x="109" y="613"/>
                      </a:lnTo>
                      <a:lnTo>
                        <a:pt x="107" y="619"/>
                      </a:lnTo>
                      <a:lnTo>
                        <a:pt x="107" y="622"/>
                      </a:lnTo>
                      <a:lnTo>
                        <a:pt x="107" y="628"/>
                      </a:lnTo>
                      <a:lnTo>
                        <a:pt x="107" y="633"/>
                      </a:lnTo>
                      <a:lnTo>
                        <a:pt x="109" y="637"/>
                      </a:lnTo>
                      <a:lnTo>
                        <a:pt x="113" y="640"/>
                      </a:lnTo>
                      <a:lnTo>
                        <a:pt x="117" y="644"/>
                      </a:lnTo>
                      <a:lnTo>
                        <a:pt x="121" y="661"/>
                      </a:lnTo>
                      <a:lnTo>
                        <a:pt x="123" y="676"/>
                      </a:lnTo>
                      <a:lnTo>
                        <a:pt x="125" y="691"/>
                      </a:lnTo>
                      <a:lnTo>
                        <a:pt x="126" y="703"/>
                      </a:lnTo>
                      <a:lnTo>
                        <a:pt x="121" y="709"/>
                      </a:lnTo>
                      <a:lnTo>
                        <a:pt x="118" y="712"/>
                      </a:lnTo>
                      <a:lnTo>
                        <a:pt x="116" y="718"/>
                      </a:lnTo>
                      <a:lnTo>
                        <a:pt x="114" y="721"/>
                      </a:lnTo>
                      <a:lnTo>
                        <a:pt x="113" y="728"/>
                      </a:lnTo>
                      <a:lnTo>
                        <a:pt x="114" y="733"/>
                      </a:lnTo>
                      <a:lnTo>
                        <a:pt x="118" y="738"/>
                      </a:lnTo>
                      <a:lnTo>
                        <a:pt x="122" y="741"/>
                      </a:lnTo>
                      <a:lnTo>
                        <a:pt x="126" y="742"/>
                      </a:lnTo>
                      <a:lnTo>
                        <a:pt x="130" y="743"/>
                      </a:lnTo>
                      <a:lnTo>
                        <a:pt x="152" y="739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5" name="Freeform 529">
                  <a:extLst>
                    <a:ext uri="{FF2B5EF4-FFF2-40B4-BE49-F238E27FC236}">
                      <a16:creationId xmlns:a16="http://schemas.microsoft.com/office/drawing/2014/main" id="{FF91ADBA-2491-3445-BFB3-B90EE6D5A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81"/>
                  <a:ext cx="37" cy="187"/>
                </a:xfrm>
                <a:custGeom>
                  <a:avLst/>
                  <a:gdLst>
                    <a:gd name="T0" fmla="*/ 156 w 157"/>
                    <a:gd name="T1" fmla="*/ 738 h 743"/>
                    <a:gd name="T2" fmla="*/ 157 w 157"/>
                    <a:gd name="T3" fmla="*/ 732 h 743"/>
                    <a:gd name="T4" fmla="*/ 156 w 157"/>
                    <a:gd name="T5" fmla="*/ 723 h 743"/>
                    <a:gd name="T6" fmla="*/ 150 w 157"/>
                    <a:gd name="T7" fmla="*/ 714 h 743"/>
                    <a:gd name="T8" fmla="*/ 117 w 157"/>
                    <a:gd name="T9" fmla="*/ 535 h 743"/>
                    <a:gd name="T10" fmla="*/ 54 w 157"/>
                    <a:gd name="T11" fmla="*/ 154 h 743"/>
                    <a:gd name="T12" fmla="*/ 5 w 157"/>
                    <a:gd name="T13" fmla="*/ 2 h 743"/>
                    <a:gd name="T14" fmla="*/ 1 w 157"/>
                    <a:gd name="T15" fmla="*/ 9 h 743"/>
                    <a:gd name="T16" fmla="*/ 0 w 157"/>
                    <a:gd name="T17" fmla="*/ 18 h 743"/>
                    <a:gd name="T18" fmla="*/ 4 w 157"/>
                    <a:gd name="T19" fmla="*/ 24 h 743"/>
                    <a:gd name="T20" fmla="*/ 12 w 157"/>
                    <a:gd name="T21" fmla="*/ 27 h 743"/>
                    <a:gd name="T22" fmla="*/ 32 w 157"/>
                    <a:gd name="T23" fmla="*/ 148 h 743"/>
                    <a:gd name="T24" fmla="*/ 27 w 157"/>
                    <a:gd name="T25" fmla="*/ 151 h 743"/>
                    <a:gd name="T26" fmla="*/ 24 w 157"/>
                    <a:gd name="T27" fmla="*/ 158 h 743"/>
                    <a:gd name="T28" fmla="*/ 26 w 157"/>
                    <a:gd name="T29" fmla="*/ 166 h 743"/>
                    <a:gd name="T30" fmla="*/ 30 w 157"/>
                    <a:gd name="T31" fmla="*/ 175 h 743"/>
                    <a:gd name="T32" fmla="*/ 33 w 157"/>
                    <a:gd name="T33" fmla="*/ 182 h 743"/>
                    <a:gd name="T34" fmla="*/ 36 w 157"/>
                    <a:gd name="T35" fmla="*/ 185 h 743"/>
                    <a:gd name="T36" fmla="*/ 62 w 157"/>
                    <a:gd name="T37" fmla="*/ 321 h 743"/>
                    <a:gd name="T38" fmla="*/ 55 w 157"/>
                    <a:gd name="T39" fmla="*/ 325 h 743"/>
                    <a:gd name="T40" fmla="*/ 51 w 157"/>
                    <a:gd name="T41" fmla="*/ 330 h 743"/>
                    <a:gd name="T42" fmla="*/ 53 w 157"/>
                    <a:gd name="T43" fmla="*/ 342 h 743"/>
                    <a:gd name="T44" fmla="*/ 60 w 157"/>
                    <a:gd name="T45" fmla="*/ 351 h 743"/>
                    <a:gd name="T46" fmla="*/ 69 w 157"/>
                    <a:gd name="T47" fmla="*/ 352 h 743"/>
                    <a:gd name="T48" fmla="*/ 91 w 157"/>
                    <a:gd name="T49" fmla="*/ 504 h 743"/>
                    <a:gd name="T50" fmla="*/ 86 w 157"/>
                    <a:gd name="T51" fmla="*/ 514 h 743"/>
                    <a:gd name="T52" fmla="*/ 87 w 157"/>
                    <a:gd name="T53" fmla="*/ 526 h 743"/>
                    <a:gd name="T54" fmla="*/ 94 w 157"/>
                    <a:gd name="T55" fmla="*/ 535 h 743"/>
                    <a:gd name="T56" fmla="*/ 113 w 157"/>
                    <a:gd name="T57" fmla="*/ 610 h 743"/>
                    <a:gd name="T58" fmla="*/ 107 w 157"/>
                    <a:gd name="T59" fmla="*/ 619 h 743"/>
                    <a:gd name="T60" fmla="*/ 107 w 157"/>
                    <a:gd name="T61" fmla="*/ 628 h 743"/>
                    <a:gd name="T62" fmla="*/ 109 w 157"/>
                    <a:gd name="T63" fmla="*/ 637 h 743"/>
                    <a:gd name="T64" fmla="*/ 117 w 157"/>
                    <a:gd name="T65" fmla="*/ 644 h 743"/>
                    <a:gd name="T66" fmla="*/ 123 w 157"/>
                    <a:gd name="T67" fmla="*/ 676 h 743"/>
                    <a:gd name="T68" fmla="*/ 126 w 157"/>
                    <a:gd name="T69" fmla="*/ 703 h 743"/>
                    <a:gd name="T70" fmla="*/ 118 w 157"/>
                    <a:gd name="T71" fmla="*/ 712 h 743"/>
                    <a:gd name="T72" fmla="*/ 114 w 157"/>
                    <a:gd name="T73" fmla="*/ 721 h 743"/>
                    <a:gd name="T74" fmla="*/ 114 w 157"/>
                    <a:gd name="T75" fmla="*/ 733 h 743"/>
                    <a:gd name="T76" fmla="*/ 122 w 157"/>
                    <a:gd name="T77" fmla="*/ 741 h 743"/>
                    <a:gd name="T78" fmla="*/ 130 w 157"/>
                    <a:gd name="T79" fmla="*/ 743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7"/>
                    <a:gd name="T121" fmla="*/ 0 h 743"/>
                    <a:gd name="T122" fmla="*/ 157 w 157"/>
                    <a:gd name="T123" fmla="*/ 743 h 7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7" h="743">
                      <a:moveTo>
                        <a:pt x="152" y="739"/>
                      </a:moveTo>
                      <a:lnTo>
                        <a:pt x="156" y="738"/>
                      </a:lnTo>
                      <a:lnTo>
                        <a:pt x="157" y="736"/>
                      </a:lnTo>
                      <a:lnTo>
                        <a:pt x="157" y="732"/>
                      </a:lnTo>
                      <a:lnTo>
                        <a:pt x="157" y="727"/>
                      </a:lnTo>
                      <a:lnTo>
                        <a:pt x="156" y="723"/>
                      </a:lnTo>
                      <a:lnTo>
                        <a:pt x="153" y="718"/>
                      </a:lnTo>
                      <a:lnTo>
                        <a:pt x="150" y="714"/>
                      </a:lnTo>
                      <a:lnTo>
                        <a:pt x="148" y="711"/>
                      </a:lnTo>
                      <a:lnTo>
                        <a:pt x="117" y="535"/>
                      </a:lnTo>
                      <a:lnTo>
                        <a:pt x="86" y="329"/>
                      </a:lnTo>
                      <a:lnTo>
                        <a:pt x="54" y="154"/>
                      </a:lnTo>
                      <a:lnTo>
                        <a:pt x="22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4" y="24"/>
                      </a:lnTo>
                      <a:lnTo>
                        <a:pt x="8" y="27"/>
                      </a:lnTo>
                      <a:lnTo>
                        <a:pt x="12" y="27"/>
                      </a:lnTo>
                      <a:lnTo>
                        <a:pt x="36" y="148"/>
                      </a:lnTo>
                      <a:lnTo>
                        <a:pt x="32" y="148"/>
                      </a:lnTo>
                      <a:lnTo>
                        <a:pt x="30" y="149"/>
                      </a:lnTo>
                      <a:lnTo>
                        <a:pt x="27" y="151"/>
                      </a:lnTo>
                      <a:lnTo>
                        <a:pt x="26" y="154"/>
                      </a:lnTo>
                      <a:lnTo>
                        <a:pt x="24" y="158"/>
                      </a:lnTo>
                      <a:lnTo>
                        <a:pt x="24" y="162"/>
                      </a:lnTo>
                      <a:lnTo>
                        <a:pt x="26" y="166"/>
                      </a:lnTo>
                      <a:lnTo>
                        <a:pt x="28" y="171"/>
                      </a:lnTo>
                      <a:lnTo>
                        <a:pt x="30" y="175"/>
                      </a:lnTo>
                      <a:lnTo>
                        <a:pt x="32" y="180"/>
                      </a:lnTo>
                      <a:lnTo>
                        <a:pt x="33" y="182"/>
                      </a:lnTo>
                      <a:lnTo>
                        <a:pt x="35" y="184"/>
                      </a:lnTo>
                      <a:lnTo>
                        <a:pt x="36" y="185"/>
                      </a:lnTo>
                      <a:lnTo>
                        <a:pt x="39" y="184"/>
                      </a:lnTo>
                      <a:lnTo>
                        <a:pt x="62" y="321"/>
                      </a:lnTo>
                      <a:lnTo>
                        <a:pt x="58" y="324"/>
                      </a:lnTo>
                      <a:lnTo>
                        <a:pt x="55" y="325"/>
                      </a:lnTo>
                      <a:lnTo>
                        <a:pt x="53" y="328"/>
                      </a:lnTo>
                      <a:lnTo>
                        <a:pt x="51" y="330"/>
                      </a:lnTo>
                      <a:lnTo>
                        <a:pt x="51" y="335"/>
                      </a:lnTo>
                      <a:lnTo>
                        <a:pt x="53" y="342"/>
                      </a:lnTo>
                      <a:lnTo>
                        <a:pt x="55" y="347"/>
                      </a:lnTo>
                      <a:lnTo>
                        <a:pt x="60" y="351"/>
                      </a:lnTo>
                      <a:lnTo>
                        <a:pt x="64" y="352"/>
                      </a:lnTo>
                      <a:lnTo>
                        <a:pt x="69" y="352"/>
                      </a:lnTo>
                      <a:lnTo>
                        <a:pt x="96" y="501"/>
                      </a:lnTo>
                      <a:lnTo>
                        <a:pt x="91" y="504"/>
                      </a:lnTo>
                      <a:lnTo>
                        <a:pt x="87" y="509"/>
                      </a:lnTo>
                      <a:lnTo>
                        <a:pt x="86" y="514"/>
                      </a:lnTo>
                      <a:lnTo>
                        <a:pt x="86" y="521"/>
                      </a:lnTo>
                      <a:lnTo>
                        <a:pt x="87" y="526"/>
                      </a:lnTo>
                      <a:lnTo>
                        <a:pt x="90" y="531"/>
                      </a:lnTo>
                      <a:lnTo>
                        <a:pt x="94" y="535"/>
                      </a:lnTo>
                      <a:lnTo>
                        <a:pt x="100" y="537"/>
                      </a:lnTo>
                      <a:lnTo>
                        <a:pt x="113" y="610"/>
                      </a:lnTo>
                      <a:lnTo>
                        <a:pt x="109" y="613"/>
                      </a:lnTo>
                      <a:lnTo>
                        <a:pt x="107" y="619"/>
                      </a:lnTo>
                      <a:lnTo>
                        <a:pt x="107" y="622"/>
                      </a:lnTo>
                      <a:lnTo>
                        <a:pt x="107" y="628"/>
                      </a:lnTo>
                      <a:lnTo>
                        <a:pt x="107" y="633"/>
                      </a:lnTo>
                      <a:lnTo>
                        <a:pt x="109" y="637"/>
                      </a:lnTo>
                      <a:lnTo>
                        <a:pt x="113" y="640"/>
                      </a:lnTo>
                      <a:lnTo>
                        <a:pt x="117" y="644"/>
                      </a:lnTo>
                      <a:lnTo>
                        <a:pt x="121" y="661"/>
                      </a:lnTo>
                      <a:lnTo>
                        <a:pt x="123" y="676"/>
                      </a:lnTo>
                      <a:lnTo>
                        <a:pt x="125" y="691"/>
                      </a:lnTo>
                      <a:lnTo>
                        <a:pt x="126" y="703"/>
                      </a:lnTo>
                      <a:lnTo>
                        <a:pt x="121" y="709"/>
                      </a:lnTo>
                      <a:lnTo>
                        <a:pt x="118" y="712"/>
                      </a:lnTo>
                      <a:lnTo>
                        <a:pt x="116" y="718"/>
                      </a:lnTo>
                      <a:lnTo>
                        <a:pt x="114" y="721"/>
                      </a:lnTo>
                      <a:lnTo>
                        <a:pt x="113" y="728"/>
                      </a:lnTo>
                      <a:lnTo>
                        <a:pt x="114" y="733"/>
                      </a:lnTo>
                      <a:lnTo>
                        <a:pt x="118" y="738"/>
                      </a:lnTo>
                      <a:lnTo>
                        <a:pt x="122" y="741"/>
                      </a:lnTo>
                      <a:lnTo>
                        <a:pt x="126" y="742"/>
                      </a:lnTo>
                      <a:lnTo>
                        <a:pt x="130" y="743"/>
                      </a:lnTo>
                      <a:lnTo>
                        <a:pt x="152" y="73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6" name="Freeform 530">
                  <a:extLst>
                    <a:ext uri="{FF2B5EF4-FFF2-40B4-BE49-F238E27FC236}">
                      <a16:creationId xmlns:a16="http://schemas.microsoft.com/office/drawing/2014/main" id="{7AD4654D-B949-2744-A433-2D63FAF46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710"/>
                  <a:ext cx="18" cy="7"/>
                </a:xfrm>
                <a:custGeom>
                  <a:avLst/>
                  <a:gdLst>
                    <a:gd name="T0" fmla="*/ 33 w 66"/>
                    <a:gd name="T1" fmla="*/ 0 h 28"/>
                    <a:gd name="T2" fmla="*/ 46 w 66"/>
                    <a:gd name="T3" fmla="*/ 1 h 28"/>
                    <a:gd name="T4" fmla="*/ 57 w 66"/>
                    <a:gd name="T5" fmla="*/ 4 h 28"/>
                    <a:gd name="T6" fmla="*/ 60 w 66"/>
                    <a:gd name="T7" fmla="*/ 6 h 28"/>
                    <a:gd name="T8" fmla="*/ 63 w 66"/>
                    <a:gd name="T9" fmla="*/ 7 h 28"/>
                    <a:gd name="T10" fmla="*/ 66 w 66"/>
                    <a:gd name="T11" fmla="*/ 10 h 28"/>
                    <a:gd name="T12" fmla="*/ 66 w 66"/>
                    <a:gd name="T13" fmla="*/ 14 h 28"/>
                    <a:gd name="T14" fmla="*/ 66 w 66"/>
                    <a:gd name="T15" fmla="*/ 16 h 28"/>
                    <a:gd name="T16" fmla="*/ 63 w 66"/>
                    <a:gd name="T17" fmla="*/ 19 h 28"/>
                    <a:gd name="T18" fmla="*/ 60 w 66"/>
                    <a:gd name="T19" fmla="*/ 22 h 28"/>
                    <a:gd name="T20" fmla="*/ 57 w 66"/>
                    <a:gd name="T21" fmla="*/ 23 h 28"/>
                    <a:gd name="T22" fmla="*/ 46 w 66"/>
                    <a:gd name="T23" fmla="*/ 27 h 28"/>
                    <a:gd name="T24" fmla="*/ 33 w 66"/>
                    <a:gd name="T25" fmla="*/ 28 h 28"/>
                    <a:gd name="T26" fmla="*/ 21 w 66"/>
                    <a:gd name="T27" fmla="*/ 27 h 28"/>
                    <a:gd name="T28" fmla="*/ 9 w 66"/>
                    <a:gd name="T29" fmla="*/ 23 h 28"/>
                    <a:gd name="T30" fmla="*/ 5 w 66"/>
                    <a:gd name="T31" fmla="*/ 22 h 28"/>
                    <a:gd name="T32" fmla="*/ 3 w 66"/>
                    <a:gd name="T33" fmla="*/ 19 h 28"/>
                    <a:gd name="T34" fmla="*/ 0 w 66"/>
                    <a:gd name="T35" fmla="*/ 16 h 28"/>
                    <a:gd name="T36" fmla="*/ 0 w 66"/>
                    <a:gd name="T37" fmla="*/ 14 h 28"/>
                    <a:gd name="T38" fmla="*/ 0 w 66"/>
                    <a:gd name="T39" fmla="*/ 10 h 28"/>
                    <a:gd name="T40" fmla="*/ 3 w 66"/>
                    <a:gd name="T41" fmla="*/ 7 h 28"/>
                    <a:gd name="T42" fmla="*/ 5 w 66"/>
                    <a:gd name="T43" fmla="*/ 6 h 28"/>
                    <a:gd name="T44" fmla="*/ 9 w 66"/>
                    <a:gd name="T45" fmla="*/ 4 h 28"/>
                    <a:gd name="T46" fmla="*/ 21 w 66"/>
                    <a:gd name="T47" fmla="*/ 1 h 28"/>
                    <a:gd name="T48" fmla="*/ 33 w 66"/>
                    <a:gd name="T49" fmla="*/ 0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6"/>
                    <a:gd name="T76" fmla="*/ 0 h 28"/>
                    <a:gd name="T77" fmla="*/ 66 w 66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6" h="28">
                      <a:moveTo>
                        <a:pt x="33" y="0"/>
                      </a:moveTo>
                      <a:lnTo>
                        <a:pt x="46" y="1"/>
                      </a:lnTo>
                      <a:lnTo>
                        <a:pt x="57" y="4"/>
                      </a:lnTo>
                      <a:lnTo>
                        <a:pt x="60" y="6"/>
                      </a:lnTo>
                      <a:lnTo>
                        <a:pt x="63" y="7"/>
                      </a:lnTo>
                      <a:lnTo>
                        <a:pt x="66" y="10"/>
                      </a:lnTo>
                      <a:lnTo>
                        <a:pt x="66" y="14"/>
                      </a:lnTo>
                      <a:lnTo>
                        <a:pt x="66" y="16"/>
                      </a:lnTo>
                      <a:lnTo>
                        <a:pt x="63" y="19"/>
                      </a:lnTo>
                      <a:lnTo>
                        <a:pt x="60" y="22"/>
                      </a:lnTo>
                      <a:lnTo>
                        <a:pt x="57" y="23"/>
                      </a:lnTo>
                      <a:lnTo>
                        <a:pt x="46" y="27"/>
                      </a:lnTo>
                      <a:lnTo>
                        <a:pt x="33" y="28"/>
                      </a:lnTo>
                      <a:lnTo>
                        <a:pt x="21" y="27"/>
                      </a:lnTo>
                      <a:lnTo>
                        <a:pt x="9" y="23"/>
                      </a:lnTo>
                      <a:lnTo>
                        <a:pt x="5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21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7" name="Freeform 531">
                  <a:extLst>
                    <a:ext uri="{FF2B5EF4-FFF2-40B4-BE49-F238E27FC236}">
                      <a16:creationId xmlns:a16="http://schemas.microsoft.com/office/drawing/2014/main" id="{C63B2E57-0CCB-E145-9D1A-099D4E331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710"/>
                  <a:ext cx="18" cy="7"/>
                </a:xfrm>
                <a:custGeom>
                  <a:avLst/>
                  <a:gdLst>
                    <a:gd name="T0" fmla="*/ 33 w 66"/>
                    <a:gd name="T1" fmla="*/ 0 h 28"/>
                    <a:gd name="T2" fmla="*/ 46 w 66"/>
                    <a:gd name="T3" fmla="*/ 1 h 28"/>
                    <a:gd name="T4" fmla="*/ 57 w 66"/>
                    <a:gd name="T5" fmla="*/ 4 h 28"/>
                    <a:gd name="T6" fmla="*/ 60 w 66"/>
                    <a:gd name="T7" fmla="*/ 6 h 28"/>
                    <a:gd name="T8" fmla="*/ 63 w 66"/>
                    <a:gd name="T9" fmla="*/ 7 h 28"/>
                    <a:gd name="T10" fmla="*/ 66 w 66"/>
                    <a:gd name="T11" fmla="*/ 10 h 28"/>
                    <a:gd name="T12" fmla="*/ 66 w 66"/>
                    <a:gd name="T13" fmla="*/ 14 h 28"/>
                    <a:gd name="T14" fmla="*/ 66 w 66"/>
                    <a:gd name="T15" fmla="*/ 16 h 28"/>
                    <a:gd name="T16" fmla="*/ 63 w 66"/>
                    <a:gd name="T17" fmla="*/ 19 h 28"/>
                    <a:gd name="T18" fmla="*/ 60 w 66"/>
                    <a:gd name="T19" fmla="*/ 22 h 28"/>
                    <a:gd name="T20" fmla="*/ 57 w 66"/>
                    <a:gd name="T21" fmla="*/ 23 h 28"/>
                    <a:gd name="T22" fmla="*/ 46 w 66"/>
                    <a:gd name="T23" fmla="*/ 27 h 28"/>
                    <a:gd name="T24" fmla="*/ 33 w 66"/>
                    <a:gd name="T25" fmla="*/ 28 h 28"/>
                    <a:gd name="T26" fmla="*/ 21 w 66"/>
                    <a:gd name="T27" fmla="*/ 27 h 28"/>
                    <a:gd name="T28" fmla="*/ 9 w 66"/>
                    <a:gd name="T29" fmla="*/ 23 h 28"/>
                    <a:gd name="T30" fmla="*/ 5 w 66"/>
                    <a:gd name="T31" fmla="*/ 22 h 28"/>
                    <a:gd name="T32" fmla="*/ 3 w 66"/>
                    <a:gd name="T33" fmla="*/ 19 h 28"/>
                    <a:gd name="T34" fmla="*/ 0 w 66"/>
                    <a:gd name="T35" fmla="*/ 16 h 28"/>
                    <a:gd name="T36" fmla="*/ 0 w 66"/>
                    <a:gd name="T37" fmla="*/ 14 h 28"/>
                    <a:gd name="T38" fmla="*/ 0 w 66"/>
                    <a:gd name="T39" fmla="*/ 10 h 28"/>
                    <a:gd name="T40" fmla="*/ 3 w 66"/>
                    <a:gd name="T41" fmla="*/ 7 h 28"/>
                    <a:gd name="T42" fmla="*/ 5 w 66"/>
                    <a:gd name="T43" fmla="*/ 6 h 28"/>
                    <a:gd name="T44" fmla="*/ 9 w 66"/>
                    <a:gd name="T45" fmla="*/ 4 h 28"/>
                    <a:gd name="T46" fmla="*/ 21 w 66"/>
                    <a:gd name="T47" fmla="*/ 1 h 28"/>
                    <a:gd name="T48" fmla="*/ 33 w 66"/>
                    <a:gd name="T49" fmla="*/ 0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6"/>
                    <a:gd name="T76" fmla="*/ 0 h 28"/>
                    <a:gd name="T77" fmla="*/ 66 w 66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6" h="28">
                      <a:moveTo>
                        <a:pt x="33" y="0"/>
                      </a:moveTo>
                      <a:lnTo>
                        <a:pt x="46" y="1"/>
                      </a:lnTo>
                      <a:lnTo>
                        <a:pt x="57" y="4"/>
                      </a:lnTo>
                      <a:lnTo>
                        <a:pt x="60" y="6"/>
                      </a:lnTo>
                      <a:lnTo>
                        <a:pt x="63" y="7"/>
                      </a:lnTo>
                      <a:lnTo>
                        <a:pt x="66" y="10"/>
                      </a:lnTo>
                      <a:lnTo>
                        <a:pt x="66" y="14"/>
                      </a:lnTo>
                      <a:lnTo>
                        <a:pt x="66" y="16"/>
                      </a:lnTo>
                      <a:lnTo>
                        <a:pt x="63" y="19"/>
                      </a:lnTo>
                      <a:lnTo>
                        <a:pt x="60" y="22"/>
                      </a:lnTo>
                      <a:lnTo>
                        <a:pt x="57" y="23"/>
                      </a:lnTo>
                      <a:lnTo>
                        <a:pt x="46" y="27"/>
                      </a:lnTo>
                      <a:lnTo>
                        <a:pt x="33" y="28"/>
                      </a:lnTo>
                      <a:lnTo>
                        <a:pt x="21" y="27"/>
                      </a:lnTo>
                      <a:lnTo>
                        <a:pt x="9" y="23"/>
                      </a:lnTo>
                      <a:lnTo>
                        <a:pt x="5" y="22"/>
                      </a:lnTo>
                      <a:lnTo>
                        <a:pt x="3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21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8" name="Freeform 532">
                  <a:extLst>
                    <a:ext uri="{FF2B5EF4-FFF2-40B4-BE49-F238E27FC236}">
                      <a16:creationId xmlns:a16="http://schemas.microsoft.com/office/drawing/2014/main" id="{422944C4-91D7-CF49-8CB9-62C0D2CE4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0" y="1740"/>
                  <a:ext cx="6" cy="2"/>
                </a:xfrm>
                <a:custGeom>
                  <a:avLst/>
                  <a:gdLst>
                    <a:gd name="T0" fmla="*/ 10 w 22"/>
                    <a:gd name="T1" fmla="*/ 0 h 16"/>
                    <a:gd name="T2" fmla="*/ 16 w 22"/>
                    <a:gd name="T3" fmla="*/ 2 h 16"/>
                    <a:gd name="T4" fmla="*/ 18 w 22"/>
                    <a:gd name="T5" fmla="*/ 3 h 16"/>
                    <a:gd name="T6" fmla="*/ 21 w 22"/>
                    <a:gd name="T7" fmla="*/ 5 h 16"/>
                    <a:gd name="T8" fmla="*/ 22 w 22"/>
                    <a:gd name="T9" fmla="*/ 8 h 16"/>
                    <a:gd name="T10" fmla="*/ 21 w 22"/>
                    <a:gd name="T11" fmla="*/ 12 h 16"/>
                    <a:gd name="T12" fmla="*/ 18 w 22"/>
                    <a:gd name="T13" fmla="*/ 14 h 16"/>
                    <a:gd name="T14" fmla="*/ 16 w 22"/>
                    <a:gd name="T15" fmla="*/ 16 h 16"/>
                    <a:gd name="T16" fmla="*/ 10 w 22"/>
                    <a:gd name="T17" fmla="*/ 16 h 16"/>
                    <a:gd name="T18" fmla="*/ 7 w 22"/>
                    <a:gd name="T19" fmla="*/ 16 h 16"/>
                    <a:gd name="T20" fmla="*/ 3 w 22"/>
                    <a:gd name="T21" fmla="*/ 14 h 16"/>
                    <a:gd name="T22" fmla="*/ 0 w 22"/>
                    <a:gd name="T23" fmla="*/ 12 h 16"/>
                    <a:gd name="T24" fmla="*/ 0 w 22"/>
                    <a:gd name="T25" fmla="*/ 8 h 16"/>
                    <a:gd name="T26" fmla="*/ 0 w 22"/>
                    <a:gd name="T27" fmla="*/ 5 h 16"/>
                    <a:gd name="T28" fmla="*/ 3 w 22"/>
                    <a:gd name="T29" fmla="*/ 3 h 16"/>
                    <a:gd name="T30" fmla="*/ 7 w 22"/>
                    <a:gd name="T31" fmla="*/ 2 h 16"/>
                    <a:gd name="T32" fmla="*/ 10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2" y="8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39" name="Freeform 533">
                  <a:extLst>
                    <a:ext uri="{FF2B5EF4-FFF2-40B4-BE49-F238E27FC236}">
                      <a16:creationId xmlns:a16="http://schemas.microsoft.com/office/drawing/2014/main" id="{61224908-DAFF-154A-A6A1-FC60290EE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0" y="1740"/>
                  <a:ext cx="6" cy="2"/>
                </a:xfrm>
                <a:custGeom>
                  <a:avLst/>
                  <a:gdLst>
                    <a:gd name="T0" fmla="*/ 10 w 22"/>
                    <a:gd name="T1" fmla="*/ 0 h 16"/>
                    <a:gd name="T2" fmla="*/ 16 w 22"/>
                    <a:gd name="T3" fmla="*/ 2 h 16"/>
                    <a:gd name="T4" fmla="*/ 18 w 22"/>
                    <a:gd name="T5" fmla="*/ 3 h 16"/>
                    <a:gd name="T6" fmla="*/ 21 w 22"/>
                    <a:gd name="T7" fmla="*/ 5 h 16"/>
                    <a:gd name="T8" fmla="*/ 22 w 22"/>
                    <a:gd name="T9" fmla="*/ 8 h 16"/>
                    <a:gd name="T10" fmla="*/ 21 w 22"/>
                    <a:gd name="T11" fmla="*/ 12 h 16"/>
                    <a:gd name="T12" fmla="*/ 18 w 22"/>
                    <a:gd name="T13" fmla="*/ 14 h 16"/>
                    <a:gd name="T14" fmla="*/ 16 w 22"/>
                    <a:gd name="T15" fmla="*/ 16 h 16"/>
                    <a:gd name="T16" fmla="*/ 10 w 22"/>
                    <a:gd name="T17" fmla="*/ 16 h 16"/>
                    <a:gd name="T18" fmla="*/ 7 w 22"/>
                    <a:gd name="T19" fmla="*/ 16 h 16"/>
                    <a:gd name="T20" fmla="*/ 3 w 22"/>
                    <a:gd name="T21" fmla="*/ 14 h 16"/>
                    <a:gd name="T22" fmla="*/ 0 w 22"/>
                    <a:gd name="T23" fmla="*/ 12 h 16"/>
                    <a:gd name="T24" fmla="*/ 0 w 22"/>
                    <a:gd name="T25" fmla="*/ 8 h 16"/>
                    <a:gd name="T26" fmla="*/ 0 w 22"/>
                    <a:gd name="T27" fmla="*/ 5 h 16"/>
                    <a:gd name="T28" fmla="*/ 3 w 22"/>
                    <a:gd name="T29" fmla="*/ 3 h 16"/>
                    <a:gd name="T30" fmla="*/ 7 w 22"/>
                    <a:gd name="T31" fmla="*/ 2 h 16"/>
                    <a:gd name="T32" fmla="*/ 10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10" y="0"/>
                      </a:move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2" y="8"/>
                      </a:lnTo>
                      <a:lnTo>
                        <a:pt x="21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0" name="Freeform 534">
                  <a:extLst>
                    <a:ext uri="{FF2B5EF4-FFF2-40B4-BE49-F238E27FC236}">
                      <a16:creationId xmlns:a16="http://schemas.microsoft.com/office/drawing/2014/main" id="{D6B84375-374D-3242-83EF-BAD4B90A8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1736"/>
                  <a:ext cx="6" cy="5"/>
                </a:xfrm>
                <a:custGeom>
                  <a:avLst/>
                  <a:gdLst>
                    <a:gd name="T0" fmla="*/ 12 w 24"/>
                    <a:gd name="T1" fmla="*/ 0 h 16"/>
                    <a:gd name="T2" fmla="*/ 17 w 24"/>
                    <a:gd name="T3" fmla="*/ 0 h 16"/>
                    <a:gd name="T4" fmla="*/ 20 w 24"/>
                    <a:gd name="T5" fmla="*/ 2 h 16"/>
                    <a:gd name="T6" fmla="*/ 22 w 24"/>
                    <a:gd name="T7" fmla="*/ 4 h 16"/>
                    <a:gd name="T8" fmla="*/ 24 w 24"/>
                    <a:gd name="T9" fmla="*/ 8 h 16"/>
                    <a:gd name="T10" fmla="*/ 22 w 24"/>
                    <a:gd name="T11" fmla="*/ 11 h 16"/>
                    <a:gd name="T12" fmla="*/ 20 w 24"/>
                    <a:gd name="T13" fmla="*/ 13 h 16"/>
                    <a:gd name="T14" fmla="*/ 17 w 24"/>
                    <a:gd name="T15" fmla="*/ 14 h 16"/>
                    <a:gd name="T16" fmla="*/ 12 w 24"/>
                    <a:gd name="T17" fmla="*/ 16 h 16"/>
                    <a:gd name="T18" fmla="*/ 8 w 24"/>
                    <a:gd name="T19" fmla="*/ 14 h 16"/>
                    <a:gd name="T20" fmla="*/ 4 w 24"/>
                    <a:gd name="T21" fmla="*/ 13 h 16"/>
                    <a:gd name="T22" fmla="*/ 2 w 24"/>
                    <a:gd name="T23" fmla="*/ 11 h 16"/>
                    <a:gd name="T24" fmla="*/ 0 w 24"/>
                    <a:gd name="T25" fmla="*/ 8 h 16"/>
                    <a:gd name="T26" fmla="*/ 2 w 24"/>
                    <a:gd name="T27" fmla="*/ 4 h 16"/>
                    <a:gd name="T28" fmla="*/ 4 w 24"/>
                    <a:gd name="T29" fmla="*/ 2 h 16"/>
                    <a:gd name="T30" fmla="*/ 8 w 24"/>
                    <a:gd name="T31" fmla="*/ 0 h 16"/>
                    <a:gd name="T32" fmla="*/ 12 w 24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6"/>
                    <a:gd name="T53" fmla="*/ 24 w 24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6">
                      <a:moveTo>
                        <a:pt x="12" y="0"/>
                      </a:move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2" y="11"/>
                      </a:lnTo>
                      <a:lnTo>
                        <a:pt x="20" y="13"/>
                      </a:lnTo>
                      <a:lnTo>
                        <a:pt x="17" y="14"/>
                      </a:lnTo>
                      <a:lnTo>
                        <a:pt x="12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1" name="Freeform 535">
                  <a:extLst>
                    <a:ext uri="{FF2B5EF4-FFF2-40B4-BE49-F238E27FC236}">
                      <a16:creationId xmlns:a16="http://schemas.microsoft.com/office/drawing/2014/main" id="{77AE641E-A8D3-D748-ABCA-FFAE967F5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7" y="1736"/>
                  <a:ext cx="6" cy="5"/>
                </a:xfrm>
                <a:custGeom>
                  <a:avLst/>
                  <a:gdLst>
                    <a:gd name="T0" fmla="*/ 12 w 24"/>
                    <a:gd name="T1" fmla="*/ 0 h 16"/>
                    <a:gd name="T2" fmla="*/ 17 w 24"/>
                    <a:gd name="T3" fmla="*/ 0 h 16"/>
                    <a:gd name="T4" fmla="*/ 20 w 24"/>
                    <a:gd name="T5" fmla="*/ 2 h 16"/>
                    <a:gd name="T6" fmla="*/ 22 w 24"/>
                    <a:gd name="T7" fmla="*/ 4 h 16"/>
                    <a:gd name="T8" fmla="*/ 24 w 24"/>
                    <a:gd name="T9" fmla="*/ 8 h 16"/>
                    <a:gd name="T10" fmla="*/ 22 w 24"/>
                    <a:gd name="T11" fmla="*/ 11 h 16"/>
                    <a:gd name="T12" fmla="*/ 20 w 24"/>
                    <a:gd name="T13" fmla="*/ 13 h 16"/>
                    <a:gd name="T14" fmla="*/ 17 w 24"/>
                    <a:gd name="T15" fmla="*/ 14 h 16"/>
                    <a:gd name="T16" fmla="*/ 12 w 24"/>
                    <a:gd name="T17" fmla="*/ 16 h 16"/>
                    <a:gd name="T18" fmla="*/ 8 w 24"/>
                    <a:gd name="T19" fmla="*/ 14 h 16"/>
                    <a:gd name="T20" fmla="*/ 4 w 24"/>
                    <a:gd name="T21" fmla="*/ 13 h 16"/>
                    <a:gd name="T22" fmla="*/ 2 w 24"/>
                    <a:gd name="T23" fmla="*/ 11 h 16"/>
                    <a:gd name="T24" fmla="*/ 0 w 24"/>
                    <a:gd name="T25" fmla="*/ 8 h 16"/>
                    <a:gd name="T26" fmla="*/ 2 w 24"/>
                    <a:gd name="T27" fmla="*/ 4 h 16"/>
                    <a:gd name="T28" fmla="*/ 4 w 24"/>
                    <a:gd name="T29" fmla="*/ 2 h 16"/>
                    <a:gd name="T30" fmla="*/ 8 w 24"/>
                    <a:gd name="T31" fmla="*/ 0 h 16"/>
                    <a:gd name="T32" fmla="*/ 12 w 24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16"/>
                    <a:gd name="T53" fmla="*/ 24 w 24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16">
                      <a:moveTo>
                        <a:pt x="12" y="0"/>
                      </a:move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2" y="11"/>
                      </a:lnTo>
                      <a:lnTo>
                        <a:pt x="20" y="13"/>
                      </a:lnTo>
                      <a:lnTo>
                        <a:pt x="17" y="14"/>
                      </a:lnTo>
                      <a:lnTo>
                        <a:pt x="12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2" name="Freeform 536">
                  <a:extLst>
                    <a:ext uri="{FF2B5EF4-FFF2-40B4-BE49-F238E27FC236}">
                      <a16:creationId xmlns:a16="http://schemas.microsoft.com/office/drawing/2014/main" id="{588D93DC-E8CF-8440-9F2C-157112B97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" y="1662"/>
                  <a:ext cx="12" cy="7"/>
                </a:xfrm>
                <a:custGeom>
                  <a:avLst/>
                  <a:gdLst>
                    <a:gd name="T0" fmla="*/ 24 w 49"/>
                    <a:gd name="T1" fmla="*/ 0 h 32"/>
                    <a:gd name="T2" fmla="*/ 33 w 49"/>
                    <a:gd name="T3" fmla="*/ 1 h 32"/>
                    <a:gd name="T4" fmla="*/ 41 w 49"/>
                    <a:gd name="T5" fmla="*/ 5 h 32"/>
                    <a:gd name="T6" fmla="*/ 45 w 49"/>
                    <a:gd name="T7" fmla="*/ 8 h 32"/>
                    <a:gd name="T8" fmla="*/ 47 w 49"/>
                    <a:gd name="T9" fmla="*/ 10 h 32"/>
                    <a:gd name="T10" fmla="*/ 49 w 49"/>
                    <a:gd name="T11" fmla="*/ 13 h 32"/>
                    <a:gd name="T12" fmla="*/ 49 w 49"/>
                    <a:gd name="T13" fmla="*/ 17 h 32"/>
                    <a:gd name="T14" fmla="*/ 49 w 49"/>
                    <a:gd name="T15" fmla="*/ 19 h 32"/>
                    <a:gd name="T16" fmla="*/ 47 w 49"/>
                    <a:gd name="T17" fmla="*/ 23 h 32"/>
                    <a:gd name="T18" fmla="*/ 45 w 49"/>
                    <a:gd name="T19" fmla="*/ 26 h 32"/>
                    <a:gd name="T20" fmla="*/ 41 w 49"/>
                    <a:gd name="T21" fmla="*/ 28 h 32"/>
                    <a:gd name="T22" fmla="*/ 33 w 49"/>
                    <a:gd name="T23" fmla="*/ 31 h 32"/>
                    <a:gd name="T24" fmla="*/ 24 w 49"/>
                    <a:gd name="T25" fmla="*/ 32 h 32"/>
                    <a:gd name="T26" fmla="*/ 14 w 49"/>
                    <a:gd name="T27" fmla="*/ 31 h 32"/>
                    <a:gd name="T28" fmla="*/ 6 w 49"/>
                    <a:gd name="T29" fmla="*/ 28 h 32"/>
                    <a:gd name="T30" fmla="*/ 4 w 49"/>
                    <a:gd name="T31" fmla="*/ 26 h 32"/>
                    <a:gd name="T32" fmla="*/ 1 w 49"/>
                    <a:gd name="T33" fmla="*/ 23 h 32"/>
                    <a:gd name="T34" fmla="*/ 0 w 49"/>
                    <a:gd name="T35" fmla="*/ 19 h 32"/>
                    <a:gd name="T36" fmla="*/ 0 w 49"/>
                    <a:gd name="T37" fmla="*/ 17 h 32"/>
                    <a:gd name="T38" fmla="*/ 0 w 49"/>
                    <a:gd name="T39" fmla="*/ 13 h 32"/>
                    <a:gd name="T40" fmla="*/ 1 w 49"/>
                    <a:gd name="T41" fmla="*/ 10 h 32"/>
                    <a:gd name="T42" fmla="*/ 4 w 49"/>
                    <a:gd name="T43" fmla="*/ 8 h 32"/>
                    <a:gd name="T44" fmla="*/ 6 w 49"/>
                    <a:gd name="T45" fmla="*/ 5 h 32"/>
                    <a:gd name="T46" fmla="*/ 14 w 49"/>
                    <a:gd name="T47" fmla="*/ 1 h 32"/>
                    <a:gd name="T48" fmla="*/ 24 w 49"/>
                    <a:gd name="T49" fmla="*/ 0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9"/>
                    <a:gd name="T76" fmla="*/ 0 h 32"/>
                    <a:gd name="T77" fmla="*/ 49 w 49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9" h="32">
                      <a:moveTo>
                        <a:pt x="24" y="0"/>
                      </a:moveTo>
                      <a:lnTo>
                        <a:pt x="33" y="1"/>
                      </a:lnTo>
                      <a:lnTo>
                        <a:pt x="41" y="5"/>
                      </a:lnTo>
                      <a:lnTo>
                        <a:pt x="45" y="8"/>
                      </a:lnTo>
                      <a:lnTo>
                        <a:pt x="47" y="10"/>
                      </a:lnTo>
                      <a:lnTo>
                        <a:pt x="49" y="13"/>
                      </a:lnTo>
                      <a:lnTo>
                        <a:pt x="49" y="17"/>
                      </a:lnTo>
                      <a:lnTo>
                        <a:pt x="49" y="19"/>
                      </a:lnTo>
                      <a:lnTo>
                        <a:pt x="47" y="23"/>
                      </a:lnTo>
                      <a:lnTo>
                        <a:pt x="45" y="26"/>
                      </a:lnTo>
                      <a:lnTo>
                        <a:pt x="41" y="28"/>
                      </a:lnTo>
                      <a:lnTo>
                        <a:pt x="33" y="31"/>
                      </a:lnTo>
                      <a:lnTo>
                        <a:pt x="24" y="32"/>
                      </a:lnTo>
                      <a:lnTo>
                        <a:pt x="14" y="31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1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3" name="Freeform 537">
                  <a:extLst>
                    <a:ext uri="{FF2B5EF4-FFF2-40B4-BE49-F238E27FC236}">
                      <a16:creationId xmlns:a16="http://schemas.microsoft.com/office/drawing/2014/main" id="{33B07485-607A-374A-8060-DF9C2298B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" y="1662"/>
                  <a:ext cx="12" cy="7"/>
                </a:xfrm>
                <a:custGeom>
                  <a:avLst/>
                  <a:gdLst>
                    <a:gd name="T0" fmla="*/ 24 w 49"/>
                    <a:gd name="T1" fmla="*/ 0 h 32"/>
                    <a:gd name="T2" fmla="*/ 33 w 49"/>
                    <a:gd name="T3" fmla="*/ 1 h 32"/>
                    <a:gd name="T4" fmla="*/ 41 w 49"/>
                    <a:gd name="T5" fmla="*/ 5 h 32"/>
                    <a:gd name="T6" fmla="*/ 45 w 49"/>
                    <a:gd name="T7" fmla="*/ 8 h 32"/>
                    <a:gd name="T8" fmla="*/ 47 w 49"/>
                    <a:gd name="T9" fmla="*/ 10 h 32"/>
                    <a:gd name="T10" fmla="*/ 49 w 49"/>
                    <a:gd name="T11" fmla="*/ 13 h 32"/>
                    <a:gd name="T12" fmla="*/ 49 w 49"/>
                    <a:gd name="T13" fmla="*/ 17 h 32"/>
                    <a:gd name="T14" fmla="*/ 49 w 49"/>
                    <a:gd name="T15" fmla="*/ 19 h 32"/>
                    <a:gd name="T16" fmla="*/ 47 w 49"/>
                    <a:gd name="T17" fmla="*/ 23 h 32"/>
                    <a:gd name="T18" fmla="*/ 45 w 49"/>
                    <a:gd name="T19" fmla="*/ 26 h 32"/>
                    <a:gd name="T20" fmla="*/ 41 w 49"/>
                    <a:gd name="T21" fmla="*/ 28 h 32"/>
                    <a:gd name="T22" fmla="*/ 33 w 49"/>
                    <a:gd name="T23" fmla="*/ 31 h 32"/>
                    <a:gd name="T24" fmla="*/ 24 w 49"/>
                    <a:gd name="T25" fmla="*/ 32 h 32"/>
                    <a:gd name="T26" fmla="*/ 14 w 49"/>
                    <a:gd name="T27" fmla="*/ 31 h 32"/>
                    <a:gd name="T28" fmla="*/ 6 w 49"/>
                    <a:gd name="T29" fmla="*/ 28 h 32"/>
                    <a:gd name="T30" fmla="*/ 4 w 49"/>
                    <a:gd name="T31" fmla="*/ 26 h 32"/>
                    <a:gd name="T32" fmla="*/ 1 w 49"/>
                    <a:gd name="T33" fmla="*/ 23 h 32"/>
                    <a:gd name="T34" fmla="*/ 0 w 49"/>
                    <a:gd name="T35" fmla="*/ 19 h 32"/>
                    <a:gd name="T36" fmla="*/ 0 w 49"/>
                    <a:gd name="T37" fmla="*/ 17 h 32"/>
                    <a:gd name="T38" fmla="*/ 0 w 49"/>
                    <a:gd name="T39" fmla="*/ 13 h 32"/>
                    <a:gd name="T40" fmla="*/ 1 w 49"/>
                    <a:gd name="T41" fmla="*/ 10 h 32"/>
                    <a:gd name="T42" fmla="*/ 4 w 49"/>
                    <a:gd name="T43" fmla="*/ 8 h 32"/>
                    <a:gd name="T44" fmla="*/ 6 w 49"/>
                    <a:gd name="T45" fmla="*/ 5 h 32"/>
                    <a:gd name="T46" fmla="*/ 14 w 49"/>
                    <a:gd name="T47" fmla="*/ 1 h 32"/>
                    <a:gd name="T48" fmla="*/ 24 w 49"/>
                    <a:gd name="T49" fmla="*/ 0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9"/>
                    <a:gd name="T76" fmla="*/ 0 h 32"/>
                    <a:gd name="T77" fmla="*/ 49 w 49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9" h="32">
                      <a:moveTo>
                        <a:pt x="24" y="0"/>
                      </a:moveTo>
                      <a:lnTo>
                        <a:pt x="33" y="1"/>
                      </a:lnTo>
                      <a:lnTo>
                        <a:pt x="41" y="5"/>
                      </a:lnTo>
                      <a:lnTo>
                        <a:pt x="45" y="8"/>
                      </a:lnTo>
                      <a:lnTo>
                        <a:pt x="47" y="10"/>
                      </a:lnTo>
                      <a:lnTo>
                        <a:pt x="49" y="13"/>
                      </a:lnTo>
                      <a:lnTo>
                        <a:pt x="49" y="17"/>
                      </a:lnTo>
                      <a:lnTo>
                        <a:pt x="49" y="19"/>
                      </a:lnTo>
                      <a:lnTo>
                        <a:pt x="47" y="23"/>
                      </a:lnTo>
                      <a:lnTo>
                        <a:pt x="45" y="26"/>
                      </a:lnTo>
                      <a:lnTo>
                        <a:pt x="41" y="28"/>
                      </a:lnTo>
                      <a:lnTo>
                        <a:pt x="33" y="31"/>
                      </a:lnTo>
                      <a:lnTo>
                        <a:pt x="24" y="32"/>
                      </a:lnTo>
                      <a:lnTo>
                        <a:pt x="14" y="31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1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4" name="Freeform 538">
                  <a:extLst>
                    <a:ext uri="{FF2B5EF4-FFF2-40B4-BE49-F238E27FC236}">
                      <a16:creationId xmlns:a16="http://schemas.microsoft.com/office/drawing/2014/main" id="{268F4589-DDF7-D447-92B3-B9585BC53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617"/>
                  <a:ext cx="16" cy="7"/>
                </a:xfrm>
                <a:custGeom>
                  <a:avLst/>
                  <a:gdLst>
                    <a:gd name="T0" fmla="*/ 27 w 54"/>
                    <a:gd name="T1" fmla="*/ 0 h 31"/>
                    <a:gd name="T2" fmla="*/ 37 w 54"/>
                    <a:gd name="T3" fmla="*/ 2 h 31"/>
                    <a:gd name="T4" fmla="*/ 46 w 54"/>
                    <a:gd name="T5" fmla="*/ 5 h 31"/>
                    <a:gd name="T6" fmla="*/ 49 w 54"/>
                    <a:gd name="T7" fmla="*/ 8 h 31"/>
                    <a:gd name="T8" fmla="*/ 51 w 54"/>
                    <a:gd name="T9" fmla="*/ 11 h 31"/>
                    <a:gd name="T10" fmla="*/ 53 w 54"/>
                    <a:gd name="T11" fmla="*/ 13 h 31"/>
                    <a:gd name="T12" fmla="*/ 54 w 54"/>
                    <a:gd name="T13" fmla="*/ 16 h 31"/>
                    <a:gd name="T14" fmla="*/ 53 w 54"/>
                    <a:gd name="T15" fmla="*/ 18 h 31"/>
                    <a:gd name="T16" fmla="*/ 51 w 54"/>
                    <a:gd name="T17" fmla="*/ 22 h 31"/>
                    <a:gd name="T18" fmla="*/ 49 w 54"/>
                    <a:gd name="T19" fmla="*/ 25 h 31"/>
                    <a:gd name="T20" fmla="*/ 46 w 54"/>
                    <a:gd name="T21" fmla="*/ 26 h 31"/>
                    <a:gd name="T22" fmla="*/ 37 w 54"/>
                    <a:gd name="T23" fmla="*/ 30 h 31"/>
                    <a:gd name="T24" fmla="*/ 27 w 54"/>
                    <a:gd name="T25" fmla="*/ 31 h 31"/>
                    <a:gd name="T26" fmla="*/ 17 w 54"/>
                    <a:gd name="T27" fmla="*/ 30 h 31"/>
                    <a:gd name="T28" fmla="*/ 8 w 54"/>
                    <a:gd name="T29" fmla="*/ 26 h 31"/>
                    <a:gd name="T30" fmla="*/ 5 w 54"/>
                    <a:gd name="T31" fmla="*/ 25 h 31"/>
                    <a:gd name="T32" fmla="*/ 3 w 54"/>
                    <a:gd name="T33" fmla="*/ 22 h 31"/>
                    <a:gd name="T34" fmla="*/ 0 w 54"/>
                    <a:gd name="T35" fmla="*/ 18 h 31"/>
                    <a:gd name="T36" fmla="*/ 0 w 54"/>
                    <a:gd name="T37" fmla="*/ 16 h 31"/>
                    <a:gd name="T38" fmla="*/ 0 w 54"/>
                    <a:gd name="T39" fmla="*/ 13 h 31"/>
                    <a:gd name="T40" fmla="*/ 3 w 54"/>
                    <a:gd name="T41" fmla="*/ 11 h 31"/>
                    <a:gd name="T42" fmla="*/ 5 w 54"/>
                    <a:gd name="T43" fmla="*/ 8 h 31"/>
                    <a:gd name="T44" fmla="*/ 8 w 54"/>
                    <a:gd name="T45" fmla="*/ 5 h 31"/>
                    <a:gd name="T46" fmla="*/ 17 w 54"/>
                    <a:gd name="T47" fmla="*/ 2 h 31"/>
                    <a:gd name="T48" fmla="*/ 27 w 54"/>
                    <a:gd name="T49" fmla="*/ 0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31"/>
                    <a:gd name="T77" fmla="*/ 54 w 54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31">
                      <a:moveTo>
                        <a:pt x="27" y="0"/>
                      </a:moveTo>
                      <a:lnTo>
                        <a:pt x="37" y="2"/>
                      </a:lnTo>
                      <a:lnTo>
                        <a:pt x="46" y="5"/>
                      </a:lnTo>
                      <a:lnTo>
                        <a:pt x="49" y="8"/>
                      </a:lnTo>
                      <a:lnTo>
                        <a:pt x="51" y="11"/>
                      </a:lnTo>
                      <a:lnTo>
                        <a:pt x="53" y="13"/>
                      </a:lnTo>
                      <a:lnTo>
                        <a:pt x="54" y="16"/>
                      </a:lnTo>
                      <a:lnTo>
                        <a:pt x="53" y="18"/>
                      </a:lnTo>
                      <a:lnTo>
                        <a:pt x="51" y="22"/>
                      </a:lnTo>
                      <a:lnTo>
                        <a:pt x="49" y="25"/>
                      </a:lnTo>
                      <a:lnTo>
                        <a:pt x="46" y="26"/>
                      </a:lnTo>
                      <a:lnTo>
                        <a:pt x="37" y="30"/>
                      </a:lnTo>
                      <a:lnTo>
                        <a:pt x="27" y="31"/>
                      </a:lnTo>
                      <a:lnTo>
                        <a:pt x="17" y="30"/>
                      </a:lnTo>
                      <a:lnTo>
                        <a:pt x="8" y="26"/>
                      </a:lnTo>
                      <a:lnTo>
                        <a:pt x="5" y="25"/>
                      </a:lnTo>
                      <a:lnTo>
                        <a:pt x="3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17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5" name="Freeform 539">
                  <a:extLst>
                    <a:ext uri="{FF2B5EF4-FFF2-40B4-BE49-F238E27FC236}">
                      <a16:creationId xmlns:a16="http://schemas.microsoft.com/office/drawing/2014/main" id="{8AA8C8AB-7635-B24A-8A52-176191A86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617"/>
                  <a:ext cx="16" cy="7"/>
                </a:xfrm>
                <a:custGeom>
                  <a:avLst/>
                  <a:gdLst>
                    <a:gd name="T0" fmla="*/ 27 w 54"/>
                    <a:gd name="T1" fmla="*/ 0 h 31"/>
                    <a:gd name="T2" fmla="*/ 37 w 54"/>
                    <a:gd name="T3" fmla="*/ 2 h 31"/>
                    <a:gd name="T4" fmla="*/ 46 w 54"/>
                    <a:gd name="T5" fmla="*/ 5 h 31"/>
                    <a:gd name="T6" fmla="*/ 49 w 54"/>
                    <a:gd name="T7" fmla="*/ 8 h 31"/>
                    <a:gd name="T8" fmla="*/ 51 w 54"/>
                    <a:gd name="T9" fmla="*/ 11 h 31"/>
                    <a:gd name="T10" fmla="*/ 53 w 54"/>
                    <a:gd name="T11" fmla="*/ 13 h 31"/>
                    <a:gd name="T12" fmla="*/ 54 w 54"/>
                    <a:gd name="T13" fmla="*/ 16 h 31"/>
                    <a:gd name="T14" fmla="*/ 53 w 54"/>
                    <a:gd name="T15" fmla="*/ 18 h 31"/>
                    <a:gd name="T16" fmla="*/ 51 w 54"/>
                    <a:gd name="T17" fmla="*/ 22 h 31"/>
                    <a:gd name="T18" fmla="*/ 49 w 54"/>
                    <a:gd name="T19" fmla="*/ 25 h 31"/>
                    <a:gd name="T20" fmla="*/ 46 w 54"/>
                    <a:gd name="T21" fmla="*/ 26 h 31"/>
                    <a:gd name="T22" fmla="*/ 37 w 54"/>
                    <a:gd name="T23" fmla="*/ 30 h 31"/>
                    <a:gd name="T24" fmla="*/ 27 w 54"/>
                    <a:gd name="T25" fmla="*/ 31 h 31"/>
                    <a:gd name="T26" fmla="*/ 17 w 54"/>
                    <a:gd name="T27" fmla="*/ 30 h 31"/>
                    <a:gd name="T28" fmla="*/ 8 w 54"/>
                    <a:gd name="T29" fmla="*/ 26 h 31"/>
                    <a:gd name="T30" fmla="*/ 5 w 54"/>
                    <a:gd name="T31" fmla="*/ 25 h 31"/>
                    <a:gd name="T32" fmla="*/ 3 w 54"/>
                    <a:gd name="T33" fmla="*/ 22 h 31"/>
                    <a:gd name="T34" fmla="*/ 0 w 54"/>
                    <a:gd name="T35" fmla="*/ 18 h 31"/>
                    <a:gd name="T36" fmla="*/ 0 w 54"/>
                    <a:gd name="T37" fmla="*/ 16 h 31"/>
                    <a:gd name="T38" fmla="*/ 0 w 54"/>
                    <a:gd name="T39" fmla="*/ 13 h 31"/>
                    <a:gd name="T40" fmla="*/ 3 w 54"/>
                    <a:gd name="T41" fmla="*/ 11 h 31"/>
                    <a:gd name="T42" fmla="*/ 5 w 54"/>
                    <a:gd name="T43" fmla="*/ 8 h 31"/>
                    <a:gd name="T44" fmla="*/ 8 w 54"/>
                    <a:gd name="T45" fmla="*/ 5 h 31"/>
                    <a:gd name="T46" fmla="*/ 17 w 54"/>
                    <a:gd name="T47" fmla="*/ 2 h 31"/>
                    <a:gd name="T48" fmla="*/ 27 w 54"/>
                    <a:gd name="T49" fmla="*/ 0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31"/>
                    <a:gd name="T77" fmla="*/ 54 w 54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31">
                      <a:moveTo>
                        <a:pt x="27" y="0"/>
                      </a:moveTo>
                      <a:lnTo>
                        <a:pt x="37" y="2"/>
                      </a:lnTo>
                      <a:lnTo>
                        <a:pt x="46" y="5"/>
                      </a:lnTo>
                      <a:lnTo>
                        <a:pt x="49" y="8"/>
                      </a:lnTo>
                      <a:lnTo>
                        <a:pt x="51" y="11"/>
                      </a:lnTo>
                      <a:lnTo>
                        <a:pt x="53" y="13"/>
                      </a:lnTo>
                      <a:lnTo>
                        <a:pt x="54" y="16"/>
                      </a:lnTo>
                      <a:lnTo>
                        <a:pt x="53" y="18"/>
                      </a:lnTo>
                      <a:lnTo>
                        <a:pt x="51" y="22"/>
                      </a:lnTo>
                      <a:lnTo>
                        <a:pt x="49" y="25"/>
                      </a:lnTo>
                      <a:lnTo>
                        <a:pt x="46" y="26"/>
                      </a:lnTo>
                      <a:lnTo>
                        <a:pt x="37" y="30"/>
                      </a:lnTo>
                      <a:lnTo>
                        <a:pt x="27" y="31"/>
                      </a:lnTo>
                      <a:lnTo>
                        <a:pt x="17" y="30"/>
                      </a:lnTo>
                      <a:lnTo>
                        <a:pt x="8" y="26"/>
                      </a:lnTo>
                      <a:lnTo>
                        <a:pt x="5" y="25"/>
                      </a:lnTo>
                      <a:lnTo>
                        <a:pt x="3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17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6" name="Freeform 540">
                  <a:extLst>
                    <a:ext uri="{FF2B5EF4-FFF2-40B4-BE49-F238E27FC236}">
                      <a16:creationId xmlns:a16="http://schemas.microsoft.com/office/drawing/2014/main" id="{1F032589-BD40-0748-8837-AE0958C0A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581"/>
                  <a:ext cx="14" cy="7"/>
                </a:xfrm>
                <a:custGeom>
                  <a:avLst/>
                  <a:gdLst>
                    <a:gd name="T0" fmla="*/ 26 w 50"/>
                    <a:gd name="T1" fmla="*/ 0 h 28"/>
                    <a:gd name="T2" fmla="*/ 35 w 50"/>
                    <a:gd name="T3" fmla="*/ 1 h 28"/>
                    <a:gd name="T4" fmla="*/ 44 w 50"/>
                    <a:gd name="T5" fmla="*/ 4 h 28"/>
                    <a:gd name="T6" fmla="*/ 46 w 50"/>
                    <a:gd name="T7" fmla="*/ 7 h 28"/>
                    <a:gd name="T8" fmla="*/ 49 w 50"/>
                    <a:gd name="T9" fmla="*/ 9 h 28"/>
                    <a:gd name="T10" fmla="*/ 50 w 50"/>
                    <a:gd name="T11" fmla="*/ 12 h 28"/>
                    <a:gd name="T12" fmla="*/ 50 w 50"/>
                    <a:gd name="T13" fmla="*/ 14 h 28"/>
                    <a:gd name="T14" fmla="*/ 50 w 50"/>
                    <a:gd name="T15" fmla="*/ 17 h 28"/>
                    <a:gd name="T16" fmla="*/ 49 w 50"/>
                    <a:gd name="T17" fmla="*/ 21 h 28"/>
                    <a:gd name="T18" fmla="*/ 46 w 50"/>
                    <a:gd name="T19" fmla="*/ 22 h 28"/>
                    <a:gd name="T20" fmla="*/ 44 w 50"/>
                    <a:gd name="T21" fmla="*/ 25 h 28"/>
                    <a:gd name="T22" fmla="*/ 35 w 50"/>
                    <a:gd name="T23" fmla="*/ 27 h 28"/>
                    <a:gd name="T24" fmla="*/ 26 w 50"/>
                    <a:gd name="T25" fmla="*/ 28 h 28"/>
                    <a:gd name="T26" fmla="*/ 15 w 50"/>
                    <a:gd name="T27" fmla="*/ 27 h 28"/>
                    <a:gd name="T28" fmla="*/ 8 w 50"/>
                    <a:gd name="T29" fmla="*/ 25 h 28"/>
                    <a:gd name="T30" fmla="*/ 5 w 50"/>
                    <a:gd name="T31" fmla="*/ 22 h 28"/>
                    <a:gd name="T32" fmla="*/ 2 w 50"/>
                    <a:gd name="T33" fmla="*/ 21 h 28"/>
                    <a:gd name="T34" fmla="*/ 1 w 50"/>
                    <a:gd name="T35" fmla="*/ 17 h 28"/>
                    <a:gd name="T36" fmla="*/ 0 w 50"/>
                    <a:gd name="T37" fmla="*/ 14 h 28"/>
                    <a:gd name="T38" fmla="*/ 1 w 50"/>
                    <a:gd name="T39" fmla="*/ 12 h 28"/>
                    <a:gd name="T40" fmla="*/ 2 w 50"/>
                    <a:gd name="T41" fmla="*/ 9 h 28"/>
                    <a:gd name="T42" fmla="*/ 5 w 50"/>
                    <a:gd name="T43" fmla="*/ 7 h 28"/>
                    <a:gd name="T44" fmla="*/ 8 w 50"/>
                    <a:gd name="T45" fmla="*/ 4 h 28"/>
                    <a:gd name="T46" fmla="*/ 15 w 50"/>
                    <a:gd name="T47" fmla="*/ 1 h 28"/>
                    <a:gd name="T48" fmla="*/ 26 w 50"/>
                    <a:gd name="T49" fmla="*/ 0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0"/>
                    <a:gd name="T76" fmla="*/ 0 h 28"/>
                    <a:gd name="T77" fmla="*/ 50 w 50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0" h="28">
                      <a:moveTo>
                        <a:pt x="26" y="0"/>
                      </a:moveTo>
                      <a:lnTo>
                        <a:pt x="35" y="1"/>
                      </a:lnTo>
                      <a:lnTo>
                        <a:pt x="44" y="4"/>
                      </a:lnTo>
                      <a:lnTo>
                        <a:pt x="46" y="7"/>
                      </a:lnTo>
                      <a:lnTo>
                        <a:pt x="49" y="9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50" y="17"/>
                      </a:lnTo>
                      <a:lnTo>
                        <a:pt x="49" y="21"/>
                      </a:lnTo>
                      <a:lnTo>
                        <a:pt x="46" y="22"/>
                      </a:lnTo>
                      <a:lnTo>
                        <a:pt x="44" y="25"/>
                      </a:lnTo>
                      <a:lnTo>
                        <a:pt x="35" y="27"/>
                      </a:lnTo>
                      <a:lnTo>
                        <a:pt x="26" y="28"/>
                      </a:lnTo>
                      <a:lnTo>
                        <a:pt x="15" y="27"/>
                      </a:lnTo>
                      <a:lnTo>
                        <a:pt x="8" y="25"/>
                      </a:lnTo>
                      <a:lnTo>
                        <a:pt x="5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5" y="7"/>
                      </a:lnTo>
                      <a:lnTo>
                        <a:pt x="8" y="4"/>
                      </a:lnTo>
                      <a:lnTo>
                        <a:pt x="15" y="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42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7" name="Freeform 541">
                  <a:extLst>
                    <a:ext uri="{FF2B5EF4-FFF2-40B4-BE49-F238E27FC236}">
                      <a16:creationId xmlns:a16="http://schemas.microsoft.com/office/drawing/2014/main" id="{D0CD0DDB-626B-2F4B-9DD9-226628361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" y="1581"/>
                  <a:ext cx="14" cy="7"/>
                </a:xfrm>
                <a:custGeom>
                  <a:avLst/>
                  <a:gdLst>
                    <a:gd name="T0" fmla="*/ 26 w 50"/>
                    <a:gd name="T1" fmla="*/ 0 h 28"/>
                    <a:gd name="T2" fmla="*/ 35 w 50"/>
                    <a:gd name="T3" fmla="*/ 1 h 28"/>
                    <a:gd name="T4" fmla="*/ 44 w 50"/>
                    <a:gd name="T5" fmla="*/ 4 h 28"/>
                    <a:gd name="T6" fmla="*/ 46 w 50"/>
                    <a:gd name="T7" fmla="*/ 7 h 28"/>
                    <a:gd name="T8" fmla="*/ 49 w 50"/>
                    <a:gd name="T9" fmla="*/ 9 h 28"/>
                    <a:gd name="T10" fmla="*/ 50 w 50"/>
                    <a:gd name="T11" fmla="*/ 12 h 28"/>
                    <a:gd name="T12" fmla="*/ 50 w 50"/>
                    <a:gd name="T13" fmla="*/ 14 h 28"/>
                    <a:gd name="T14" fmla="*/ 50 w 50"/>
                    <a:gd name="T15" fmla="*/ 17 h 28"/>
                    <a:gd name="T16" fmla="*/ 49 w 50"/>
                    <a:gd name="T17" fmla="*/ 21 h 28"/>
                    <a:gd name="T18" fmla="*/ 46 w 50"/>
                    <a:gd name="T19" fmla="*/ 22 h 28"/>
                    <a:gd name="T20" fmla="*/ 44 w 50"/>
                    <a:gd name="T21" fmla="*/ 25 h 28"/>
                    <a:gd name="T22" fmla="*/ 35 w 50"/>
                    <a:gd name="T23" fmla="*/ 27 h 28"/>
                    <a:gd name="T24" fmla="*/ 26 w 50"/>
                    <a:gd name="T25" fmla="*/ 28 h 28"/>
                    <a:gd name="T26" fmla="*/ 15 w 50"/>
                    <a:gd name="T27" fmla="*/ 27 h 28"/>
                    <a:gd name="T28" fmla="*/ 8 w 50"/>
                    <a:gd name="T29" fmla="*/ 25 h 28"/>
                    <a:gd name="T30" fmla="*/ 5 w 50"/>
                    <a:gd name="T31" fmla="*/ 22 h 28"/>
                    <a:gd name="T32" fmla="*/ 2 w 50"/>
                    <a:gd name="T33" fmla="*/ 21 h 28"/>
                    <a:gd name="T34" fmla="*/ 1 w 50"/>
                    <a:gd name="T35" fmla="*/ 17 h 28"/>
                    <a:gd name="T36" fmla="*/ 0 w 50"/>
                    <a:gd name="T37" fmla="*/ 14 h 28"/>
                    <a:gd name="T38" fmla="*/ 1 w 50"/>
                    <a:gd name="T39" fmla="*/ 12 h 28"/>
                    <a:gd name="T40" fmla="*/ 2 w 50"/>
                    <a:gd name="T41" fmla="*/ 9 h 28"/>
                    <a:gd name="T42" fmla="*/ 5 w 50"/>
                    <a:gd name="T43" fmla="*/ 7 h 28"/>
                    <a:gd name="T44" fmla="*/ 8 w 50"/>
                    <a:gd name="T45" fmla="*/ 4 h 28"/>
                    <a:gd name="T46" fmla="*/ 15 w 50"/>
                    <a:gd name="T47" fmla="*/ 1 h 28"/>
                    <a:gd name="T48" fmla="*/ 26 w 50"/>
                    <a:gd name="T49" fmla="*/ 0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0"/>
                    <a:gd name="T76" fmla="*/ 0 h 28"/>
                    <a:gd name="T77" fmla="*/ 50 w 50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0" h="28">
                      <a:moveTo>
                        <a:pt x="26" y="0"/>
                      </a:moveTo>
                      <a:lnTo>
                        <a:pt x="35" y="1"/>
                      </a:lnTo>
                      <a:lnTo>
                        <a:pt x="44" y="4"/>
                      </a:lnTo>
                      <a:lnTo>
                        <a:pt x="46" y="7"/>
                      </a:lnTo>
                      <a:lnTo>
                        <a:pt x="49" y="9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50" y="17"/>
                      </a:lnTo>
                      <a:lnTo>
                        <a:pt x="49" y="21"/>
                      </a:lnTo>
                      <a:lnTo>
                        <a:pt x="46" y="22"/>
                      </a:lnTo>
                      <a:lnTo>
                        <a:pt x="44" y="25"/>
                      </a:lnTo>
                      <a:lnTo>
                        <a:pt x="35" y="27"/>
                      </a:lnTo>
                      <a:lnTo>
                        <a:pt x="26" y="28"/>
                      </a:lnTo>
                      <a:lnTo>
                        <a:pt x="15" y="27"/>
                      </a:lnTo>
                      <a:lnTo>
                        <a:pt x="8" y="25"/>
                      </a:lnTo>
                      <a:lnTo>
                        <a:pt x="5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5" y="7"/>
                      </a:lnTo>
                      <a:lnTo>
                        <a:pt x="8" y="4"/>
                      </a:lnTo>
                      <a:lnTo>
                        <a:pt x="15" y="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00428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8" name="Line 542">
                  <a:extLst>
                    <a:ext uri="{FF2B5EF4-FFF2-40B4-BE49-F238E27FC236}">
                      <a16:creationId xmlns:a16="http://schemas.microsoft.com/office/drawing/2014/main" id="{085D67E8-FCDA-D64C-82F4-C6B7E5658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79" y="1561"/>
                  <a:ext cx="2" cy="22"/>
                </a:xfrm>
                <a:prstGeom prst="line">
                  <a:avLst/>
                </a:prstGeom>
                <a:noFill/>
                <a:ln w="1270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49" name="Line 543">
                  <a:extLst>
                    <a:ext uri="{FF2B5EF4-FFF2-40B4-BE49-F238E27FC236}">
                      <a16:creationId xmlns:a16="http://schemas.microsoft.com/office/drawing/2014/main" id="{3AFE9493-73BD-B347-9C18-6F4E245FE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2" y="1561"/>
                  <a:ext cx="4" cy="22"/>
                </a:xfrm>
                <a:prstGeom prst="line">
                  <a:avLst/>
                </a:prstGeom>
                <a:noFill/>
                <a:ln w="1270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0" name="Line 544">
                  <a:extLst>
                    <a:ext uri="{FF2B5EF4-FFF2-40B4-BE49-F238E27FC236}">
                      <a16:creationId xmlns:a16="http://schemas.microsoft.com/office/drawing/2014/main" id="{615C92F1-2445-DF4B-B936-D392CC024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8" y="1521"/>
                  <a:ext cx="39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1" name="Freeform 545">
                  <a:extLst>
                    <a:ext uri="{FF2B5EF4-FFF2-40B4-BE49-F238E27FC236}">
                      <a16:creationId xmlns:a16="http://schemas.microsoft.com/office/drawing/2014/main" id="{220252BC-8B10-C744-B6DA-DD75378DC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23"/>
                  <a:ext cx="6" cy="25"/>
                </a:xfrm>
                <a:custGeom>
                  <a:avLst/>
                  <a:gdLst>
                    <a:gd name="T0" fmla="*/ 22 w 25"/>
                    <a:gd name="T1" fmla="*/ 0 h 99"/>
                    <a:gd name="T2" fmla="*/ 24 w 25"/>
                    <a:gd name="T3" fmla="*/ 6 h 99"/>
                    <a:gd name="T4" fmla="*/ 25 w 25"/>
                    <a:gd name="T5" fmla="*/ 14 h 99"/>
                    <a:gd name="T6" fmla="*/ 25 w 25"/>
                    <a:gd name="T7" fmla="*/ 21 h 99"/>
                    <a:gd name="T8" fmla="*/ 25 w 25"/>
                    <a:gd name="T9" fmla="*/ 30 h 99"/>
                    <a:gd name="T10" fmla="*/ 23 w 25"/>
                    <a:gd name="T11" fmla="*/ 47 h 99"/>
                    <a:gd name="T12" fmla="*/ 19 w 25"/>
                    <a:gd name="T13" fmla="*/ 63 h 99"/>
                    <a:gd name="T14" fmla="*/ 15 w 25"/>
                    <a:gd name="T15" fmla="*/ 77 h 99"/>
                    <a:gd name="T16" fmla="*/ 10 w 25"/>
                    <a:gd name="T17" fmla="*/ 88 h 99"/>
                    <a:gd name="T18" fmla="*/ 7 w 25"/>
                    <a:gd name="T19" fmla="*/ 93 h 99"/>
                    <a:gd name="T20" fmla="*/ 5 w 25"/>
                    <a:gd name="T21" fmla="*/ 96 h 99"/>
                    <a:gd name="T22" fmla="*/ 2 w 25"/>
                    <a:gd name="T23" fmla="*/ 99 h 99"/>
                    <a:gd name="T24" fmla="*/ 0 w 25"/>
                    <a:gd name="T25" fmla="*/ 99 h 9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99"/>
                    <a:gd name="T41" fmla="*/ 25 w 25"/>
                    <a:gd name="T42" fmla="*/ 99 h 9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99">
                      <a:moveTo>
                        <a:pt x="22" y="0"/>
                      </a:moveTo>
                      <a:lnTo>
                        <a:pt x="24" y="6"/>
                      </a:lnTo>
                      <a:lnTo>
                        <a:pt x="25" y="14"/>
                      </a:lnTo>
                      <a:lnTo>
                        <a:pt x="25" y="21"/>
                      </a:lnTo>
                      <a:lnTo>
                        <a:pt x="25" y="30"/>
                      </a:lnTo>
                      <a:lnTo>
                        <a:pt x="23" y="47"/>
                      </a:lnTo>
                      <a:lnTo>
                        <a:pt x="19" y="63"/>
                      </a:lnTo>
                      <a:lnTo>
                        <a:pt x="15" y="77"/>
                      </a:lnTo>
                      <a:lnTo>
                        <a:pt x="10" y="88"/>
                      </a:lnTo>
                      <a:lnTo>
                        <a:pt x="7" y="93"/>
                      </a:lnTo>
                      <a:lnTo>
                        <a:pt x="5" y="96"/>
                      </a:lnTo>
                      <a:lnTo>
                        <a:pt x="2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2" name="Freeform 546">
                  <a:extLst>
                    <a:ext uri="{FF2B5EF4-FFF2-40B4-BE49-F238E27FC236}">
                      <a16:creationId xmlns:a16="http://schemas.microsoft.com/office/drawing/2014/main" id="{39237C47-08A4-D648-9025-972E1631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1521"/>
                  <a:ext cx="35" cy="28"/>
                </a:xfrm>
                <a:custGeom>
                  <a:avLst/>
                  <a:gdLst>
                    <a:gd name="T0" fmla="*/ 139 w 139"/>
                    <a:gd name="T1" fmla="*/ 103 h 105"/>
                    <a:gd name="T2" fmla="*/ 20 w 139"/>
                    <a:gd name="T3" fmla="*/ 105 h 105"/>
                    <a:gd name="T4" fmla="*/ 0 w 139"/>
                    <a:gd name="T5" fmla="*/ 65 h 105"/>
                    <a:gd name="T6" fmla="*/ 10 w 139"/>
                    <a:gd name="T7" fmla="*/ 0 h 1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05"/>
                    <a:gd name="T14" fmla="*/ 139 w 139"/>
                    <a:gd name="T15" fmla="*/ 105 h 1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05">
                      <a:moveTo>
                        <a:pt x="139" y="103"/>
                      </a:moveTo>
                      <a:lnTo>
                        <a:pt x="20" y="105"/>
                      </a:lnTo>
                      <a:lnTo>
                        <a:pt x="0" y="6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3" name="Freeform 547">
                  <a:extLst>
                    <a:ext uri="{FF2B5EF4-FFF2-40B4-BE49-F238E27FC236}">
                      <a16:creationId xmlns:a16="http://schemas.microsoft.com/office/drawing/2014/main" id="{FB46AA97-C1DA-0649-9782-937503C4E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1521"/>
                  <a:ext cx="39" cy="1"/>
                </a:xfrm>
                <a:custGeom>
                  <a:avLst/>
                  <a:gdLst>
                    <a:gd name="T0" fmla="*/ 0 w 156"/>
                    <a:gd name="T1" fmla="*/ 1 h 4"/>
                    <a:gd name="T2" fmla="*/ 1 w 156"/>
                    <a:gd name="T3" fmla="*/ 0 h 4"/>
                    <a:gd name="T4" fmla="*/ 10 w 156"/>
                    <a:gd name="T5" fmla="*/ 1 h 4"/>
                    <a:gd name="T6" fmla="*/ 156 w 156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6"/>
                    <a:gd name="T13" fmla="*/ 0 h 4"/>
                    <a:gd name="T14" fmla="*/ 156 w 15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6" h="4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0" y="1"/>
                      </a:lnTo>
                      <a:lnTo>
                        <a:pt x="156" y="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4" name="Freeform 548">
                  <a:extLst>
                    <a:ext uri="{FF2B5EF4-FFF2-40B4-BE49-F238E27FC236}">
                      <a16:creationId xmlns:a16="http://schemas.microsoft.com/office/drawing/2014/main" id="{17CB5CFF-55BD-904E-99B0-397B040A4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23"/>
                  <a:ext cx="6" cy="27"/>
                </a:xfrm>
                <a:custGeom>
                  <a:avLst/>
                  <a:gdLst>
                    <a:gd name="T0" fmla="*/ 21 w 24"/>
                    <a:gd name="T1" fmla="*/ 0 h 104"/>
                    <a:gd name="T2" fmla="*/ 23 w 24"/>
                    <a:gd name="T3" fmla="*/ 8 h 104"/>
                    <a:gd name="T4" fmla="*/ 24 w 24"/>
                    <a:gd name="T5" fmla="*/ 14 h 104"/>
                    <a:gd name="T6" fmla="*/ 24 w 24"/>
                    <a:gd name="T7" fmla="*/ 23 h 104"/>
                    <a:gd name="T8" fmla="*/ 24 w 24"/>
                    <a:gd name="T9" fmla="*/ 31 h 104"/>
                    <a:gd name="T10" fmla="*/ 21 w 24"/>
                    <a:gd name="T11" fmla="*/ 49 h 104"/>
                    <a:gd name="T12" fmla="*/ 19 w 24"/>
                    <a:gd name="T13" fmla="*/ 66 h 104"/>
                    <a:gd name="T14" fmla="*/ 14 w 24"/>
                    <a:gd name="T15" fmla="*/ 81 h 104"/>
                    <a:gd name="T16" fmla="*/ 9 w 24"/>
                    <a:gd name="T17" fmla="*/ 93 h 104"/>
                    <a:gd name="T18" fmla="*/ 6 w 24"/>
                    <a:gd name="T19" fmla="*/ 98 h 104"/>
                    <a:gd name="T20" fmla="*/ 3 w 24"/>
                    <a:gd name="T21" fmla="*/ 100 h 104"/>
                    <a:gd name="T22" fmla="*/ 1 w 24"/>
                    <a:gd name="T23" fmla="*/ 103 h 104"/>
                    <a:gd name="T24" fmla="*/ 0 w 24"/>
                    <a:gd name="T25" fmla="*/ 104 h 1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104"/>
                    <a:gd name="T41" fmla="*/ 24 w 24"/>
                    <a:gd name="T42" fmla="*/ 104 h 10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104">
                      <a:moveTo>
                        <a:pt x="21" y="0"/>
                      </a:moveTo>
                      <a:lnTo>
                        <a:pt x="23" y="8"/>
                      </a:lnTo>
                      <a:lnTo>
                        <a:pt x="24" y="14"/>
                      </a:lnTo>
                      <a:lnTo>
                        <a:pt x="24" y="23"/>
                      </a:lnTo>
                      <a:lnTo>
                        <a:pt x="24" y="31"/>
                      </a:lnTo>
                      <a:lnTo>
                        <a:pt x="21" y="49"/>
                      </a:lnTo>
                      <a:lnTo>
                        <a:pt x="19" y="66"/>
                      </a:lnTo>
                      <a:lnTo>
                        <a:pt x="14" y="81"/>
                      </a:lnTo>
                      <a:lnTo>
                        <a:pt x="9" y="93"/>
                      </a:lnTo>
                      <a:lnTo>
                        <a:pt x="6" y="98"/>
                      </a:lnTo>
                      <a:lnTo>
                        <a:pt x="3" y="100"/>
                      </a:lnTo>
                      <a:lnTo>
                        <a:pt x="1" y="103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5" name="Line 549">
                  <a:extLst>
                    <a:ext uri="{FF2B5EF4-FFF2-40B4-BE49-F238E27FC236}">
                      <a16:creationId xmlns:a16="http://schemas.microsoft.com/office/drawing/2014/main" id="{F67C4F46-D46F-9A4D-921F-79D581010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1" y="15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6" name="Freeform 550">
                  <a:extLst>
                    <a:ext uri="{FF2B5EF4-FFF2-40B4-BE49-F238E27FC236}">
                      <a16:creationId xmlns:a16="http://schemas.microsoft.com/office/drawing/2014/main" id="{94A5D787-259C-7144-AD1C-BA4C4D2E8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49"/>
                  <a:ext cx="2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"/>
                    <a:gd name="T17" fmla="*/ 1 w 1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7" name="Freeform 551">
                  <a:extLst>
                    <a:ext uri="{FF2B5EF4-FFF2-40B4-BE49-F238E27FC236}">
                      <a16:creationId xmlns:a16="http://schemas.microsoft.com/office/drawing/2014/main" id="{6F69E1B9-8D13-2042-A19C-F88DAE9E6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1521"/>
                  <a:ext cx="35" cy="28"/>
                </a:xfrm>
                <a:custGeom>
                  <a:avLst/>
                  <a:gdLst>
                    <a:gd name="T0" fmla="*/ 143 w 143"/>
                    <a:gd name="T1" fmla="*/ 107 h 110"/>
                    <a:gd name="T2" fmla="*/ 137 w 143"/>
                    <a:gd name="T3" fmla="*/ 107 h 110"/>
                    <a:gd name="T4" fmla="*/ 137 w 143"/>
                    <a:gd name="T5" fmla="*/ 107 h 110"/>
                    <a:gd name="T6" fmla="*/ 21 w 143"/>
                    <a:gd name="T7" fmla="*/ 110 h 110"/>
                    <a:gd name="T8" fmla="*/ 20 w 143"/>
                    <a:gd name="T9" fmla="*/ 108 h 110"/>
                    <a:gd name="T10" fmla="*/ 0 w 143"/>
                    <a:gd name="T11" fmla="*/ 70 h 110"/>
                    <a:gd name="T12" fmla="*/ 11 w 143"/>
                    <a:gd name="T13" fmla="*/ 0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3"/>
                    <a:gd name="T22" fmla="*/ 0 h 110"/>
                    <a:gd name="T23" fmla="*/ 143 w 143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3" h="110">
                      <a:moveTo>
                        <a:pt x="143" y="107"/>
                      </a:moveTo>
                      <a:lnTo>
                        <a:pt x="137" y="107"/>
                      </a:lnTo>
                      <a:lnTo>
                        <a:pt x="21" y="110"/>
                      </a:lnTo>
                      <a:lnTo>
                        <a:pt x="20" y="108"/>
                      </a:lnTo>
                      <a:lnTo>
                        <a:pt x="0" y="7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8" name="Freeform 552">
                  <a:extLst>
                    <a:ext uri="{FF2B5EF4-FFF2-40B4-BE49-F238E27FC236}">
                      <a16:creationId xmlns:a16="http://schemas.microsoft.com/office/drawing/2014/main" id="{1F1C6AF4-6E53-3044-B1D8-1C503DE6E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1521"/>
                  <a:ext cx="39" cy="0"/>
                </a:xfrm>
                <a:custGeom>
                  <a:avLst/>
                  <a:gdLst>
                    <a:gd name="T0" fmla="*/ 0 w 163"/>
                    <a:gd name="T1" fmla="*/ 2 h 5"/>
                    <a:gd name="T2" fmla="*/ 2 w 163"/>
                    <a:gd name="T3" fmla="*/ 0 h 5"/>
                    <a:gd name="T4" fmla="*/ 22 w 163"/>
                    <a:gd name="T5" fmla="*/ 1 h 5"/>
                    <a:gd name="T6" fmla="*/ 163 w 163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"/>
                    <a:gd name="T13" fmla="*/ 0 h 5"/>
                    <a:gd name="T14" fmla="*/ 163 w 16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" h="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2" y="1"/>
                      </a:lnTo>
                      <a:lnTo>
                        <a:pt x="163" y="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59" name="Freeform 553">
                  <a:extLst>
                    <a:ext uri="{FF2B5EF4-FFF2-40B4-BE49-F238E27FC236}">
                      <a16:creationId xmlns:a16="http://schemas.microsoft.com/office/drawing/2014/main" id="{04E06DBE-A0EE-8944-AA46-6A4482637E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21"/>
                  <a:ext cx="4" cy="28"/>
                </a:xfrm>
                <a:custGeom>
                  <a:avLst/>
                  <a:gdLst>
                    <a:gd name="T0" fmla="*/ 22 w 25"/>
                    <a:gd name="T1" fmla="*/ 0 h 106"/>
                    <a:gd name="T2" fmla="*/ 23 w 25"/>
                    <a:gd name="T3" fmla="*/ 6 h 106"/>
                    <a:gd name="T4" fmla="*/ 25 w 25"/>
                    <a:gd name="T5" fmla="*/ 14 h 106"/>
                    <a:gd name="T6" fmla="*/ 25 w 25"/>
                    <a:gd name="T7" fmla="*/ 22 h 106"/>
                    <a:gd name="T8" fmla="*/ 25 w 25"/>
                    <a:gd name="T9" fmla="*/ 31 h 106"/>
                    <a:gd name="T10" fmla="*/ 22 w 25"/>
                    <a:gd name="T11" fmla="*/ 49 h 106"/>
                    <a:gd name="T12" fmla="*/ 19 w 25"/>
                    <a:gd name="T13" fmla="*/ 65 h 106"/>
                    <a:gd name="T14" fmla="*/ 14 w 25"/>
                    <a:gd name="T15" fmla="*/ 82 h 106"/>
                    <a:gd name="T16" fmla="*/ 9 w 25"/>
                    <a:gd name="T17" fmla="*/ 95 h 106"/>
                    <a:gd name="T18" fmla="*/ 7 w 25"/>
                    <a:gd name="T19" fmla="*/ 100 h 106"/>
                    <a:gd name="T20" fmla="*/ 4 w 25"/>
                    <a:gd name="T21" fmla="*/ 104 h 106"/>
                    <a:gd name="T22" fmla="*/ 3 w 25"/>
                    <a:gd name="T23" fmla="*/ 106 h 106"/>
                    <a:gd name="T24" fmla="*/ 0 w 25"/>
                    <a:gd name="T25" fmla="*/ 106 h 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106"/>
                    <a:gd name="T41" fmla="*/ 25 w 25"/>
                    <a:gd name="T42" fmla="*/ 106 h 1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106">
                      <a:moveTo>
                        <a:pt x="22" y="0"/>
                      </a:moveTo>
                      <a:lnTo>
                        <a:pt x="23" y="6"/>
                      </a:lnTo>
                      <a:lnTo>
                        <a:pt x="25" y="14"/>
                      </a:lnTo>
                      <a:lnTo>
                        <a:pt x="25" y="22"/>
                      </a:lnTo>
                      <a:lnTo>
                        <a:pt x="25" y="31"/>
                      </a:lnTo>
                      <a:lnTo>
                        <a:pt x="22" y="49"/>
                      </a:lnTo>
                      <a:lnTo>
                        <a:pt x="19" y="65"/>
                      </a:lnTo>
                      <a:lnTo>
                        <a:pt x="14" y="82"/>
                      </a:lnTo>
                      <a:lnTo>
                        <a:pt x="9" y="95"/>
                      </a:lnTo>
                      <a:lnTo>
                        <a:pt x="7" y="100"/>
                      </a:lnTo>
                      <a:lnTo>
                        <a:pt x="4" y="104"/>
                      </a:lnTo>
                      <a:lnTo>
                        <a:pt x="3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0" name="Line 554">
                  <a:extLst>
                    <a:ext uri="{FF2B5EF4-FFF2-40B4-BE49-F238E27FC236}">
                      <a16:creationId xmlns:a16="http://schemas.microsoft.com/office/drawing/2014/main" id="{1952955C-E661-5A48-AA11-6EC417EAF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1" y="1549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1" name="Freeform 555">
                  <a:extLst>
                    <a:ext uri="{FF2B5EF4-FFF2-40B4-BE49-F238E27FC236}">
                      <a16:creationId xmlns:a16="http://schemas.microsoft.com/office/drawing/2014/main" id="{65B750EA-101D-244F-B0A8-D517423F2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49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3 w 3"/>
                    <a:gd name="T3" fmla="*/ 0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1"/>
                    <a:gd name="T17" fmla="*/ 3 w 3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1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2" name="Freeform 556">
                  <a:extLst>
                    <a:ext uri="{FF2B5EF4-FFF2-40B4-BE49-F238E27FC236}">
                      <a16:creationId xmlns:a16="http://schemas.microsoft.com/office/drawing/2014/main" id="{11F3DBF9-7079-8148-84A7-AD7058858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21"/>
                  <a:ext cx="37" cy="29"/>
                </a:xfrm>
                <a:custGeom>
                  <a:avLst/>
                  <a:gdLst>
                    <a:gd name="T0" fmla="*/ 145 w 145"/>
                    <a:gd name="T1" fmla="*/ 111 h 113"/>
                    <a:gd name="T2" fmla="*/ 133 w 145"/>
                    <a:gd name="T3" fmla="*/ 111 h 113"/>
                    <a:gd name="T4" fmla="*/ 133 w 145"/>
                    <a:gd name="T5" fmla="*/ 111 h 113"/>
                    <a:gd name="T6" fmla="*/ 20 w 145"/>
                    <a:gd name="T7" fmla="*/ 113 h 113"/>
                    <a:gd name="T8" fmla="*/ 19 w 145"/>
                    <a:gd name="T9" fmla="*/ 111 h 113"/>
                    <a:gd name="T10" fmla="*/ 0 w 145"/>
                    <a:gd name="T11" fmla="*/ 73 h 113"/>
                    <a:gd name="T12" fmla="*/ 9 w 145"/>
                    <a:gd name="T13" fmla="*/ 0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113"/>
                    <a:gd name="T23" fmla="*/ 145 w 145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113">
                      <a:moveTo>
                        <a:pt x="145" y="111"/>
                      </a:moveTo>
                      <a:lnTo>
                        <a:pt x="133" y="111"/>
                      </a:lnTo>
                      <a:lnTo>
                        <a:pt x="20" y="113"/>
                      </a:lnTo>
                      <a:lnTo>
                        <a:pt x="19" y="111"/>
                      </a:lnTo>
                      <a:lnTo>
                        <a:pt x="0" y="73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3" name="Freeform 557">
                  <a:extLst>
                    <a:ext uri="{FF2B5EF4-FFF2-40B4-BE49-F238E27FC236}">
                      <a16:creationId xmlns:a16="http://schemas.microsoft.com/office/drawing/2014/main" id="{8B335E7A-F3DB-AF45-8128-32531BEAF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1520"/>
                  <a:ext cx="43" cy="1"/>
                </a:xfrm>
                <a:custGeom>
                  <a:avLst/>
                  <a:gdLst>
                    <a:gd name="T0" fmla="*/ 0 w 169"/>
                    <a:gd name="T1" fmla="*/ 4 h 5"/>
                    <a:gd name="T2" fmla="*/ 4 w 169"/>
                    <a:gd name="T3" fmla="*/ 0 h 5"/>
                    <a:gd name="T4" fmla="*/ 32 w 169"/>
                    <a:gd name="T5" fmla="*/ 1 h 5"/>
                    <a:gd name="T6" fmla="*/ 169 w 169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9"/>
                    <a:gd name="T13" fmla="*/ 0 h 5"/>
                    <a:gd name="T14" fmla="*/ 169 w 169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9" h="5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2" y="1"/>
                      </a:lnTo>
                      <a:lnTo>
                        <a:pt x="169" y="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4" name="Freeform 558">
                  <a:extLst>
                    <a:ext uri="{FF2B5EF4-FFF2-40B4-BE49-F238E27FC236}">
                      <a16:creationId xmlns:a16="http://schemas.microsoft.com/office/drawing/2014/main" id="{D6627A4E-E560-A04C-A310-FF169349D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21"/>
                  <a:ext cx="6" cy="29"/>
                </a:xfrm>
                <a:custGeom>
                  <a:avLst/>
                  <a:gdLst>
                    <a:gd name="T0" fmla="*/ 21 w 23"/>
                    <a:gd name="T1" fmla="*/ 0 h 112"/>
                    <a:gd name="T2" fmla="*/ 22 w 23"/>
                    <a:gd name="T3" fmla="*/ 7 h 112"/>
                    <a:gd name="T4" fmla="*/ 23 w 23"/>
                    <a:gd name="T5" fmla="*/ 14 h 112"/>
                    <a:gd name="T6" fmla="*/ 23 w 23"/>
                    <a:gd name="T7" fmla="*/ 23 h 112"/>
                    <a:gd name="T8" fmla="*/ 23 w 23"/>
                    <a:gd name="T9" fmla="*/ 31 h 112"/>
                    <a:gd name="T10" fmla="*/ 21 w 23"/>
                    <a:gd name="T11" fmla="*/ 50 h 112"/>
                    <a:gd name="T12" fmla="*/ 18 w 23"/>
                    <a:gd name="T13" fmla="*/ 68 h 112"/>
                    <a:gd name="T14" fmla="*/ 13 w 23"/>
                    <a:gd name="T15" fmla="*/ 85 h 112"/>
                    <a:gd name="T16" fmla="*/ 8 w 23"/>
                    <a:gd name="T17" fmla="*/ 99 h 112"/>
                    <a:gd name="T18" fmla="*/ 5 w 23"/>
                    <a:gd name="T19" fmla="*/ 104 h 112"/>
                    <a:gd name="T20" fmla="*/ 4 w 23"/>
                    <a:gd name="T21" fmla="*/ 108 h 112"/>
                    <a:gd name="T22" fmla="*/ 1 w 23"/>
                    <a:gd name="T23" fmla="*/ 111 h 112"/>
                    <a:gd name="T24" fmla="*/ 0 w 23"/>
                    <a:gd name="T25" fmla="*/ 112 h 1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12"/>
                    <a:gd name="T41" fmla="*/ 23 w 23"/>
                    <a:gd name="T42" fmla="*/ 112 h 1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12">
                      <a:moveTo>
                        <a:pt x="21" y="0"/>
                      </a:moveTo>
                      <a:lnTo>
                        <a:pt x="22" y="7"/>
                      </a:lnTo>
                      <a:lnTo>
                        <a:pt x="23" y="14"/>
                      </a:lnTo>
                      <a:lnTo>
                        <a:pt x="23" y="23"/>
                      </a:lnTo>
                      <a:lnTo>
                        <a:pt x="23" y="31"/>
                      </a:lnTo>
                      <a:lnTo>
                        <a:pt x="21" y="50"/>
                      </a:lnTo>
                      <a:lnTo>
                        <a:pt x="18" y="68"/>
                      </a:lnTo>
                      <a:lnTo>
                        <a:pt x="13" y="85"/>
                      </a:lnTo>
                      <a:lnTo>
                        <a:pt x="8" y="99"/>
                      </a:lnTo>
                      <a:lnTo>
                        <a:pt x="5" y="104"/>
                      </a:lnTo>
                      <a:lnTo>
                        <a:pt x="4" y="108"/>
                      </a:lnTo>
                      <a:lnTo>
                        <a:pt x="1" y="111"/>
                      </a:lnTo>
                      <a:lnTo>
                        <a:pt x="0" y="11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5" name="Line 559">
                  <a:extLst>
                    <a:ext uri="{FF2B5EF4-FFF2-40B4-BE49-F238E27FC236}">
                      <a16:creationId xmlns:a16="http://schemas.microsoft.com/office/drawing/2014/main" id="{8A0EF087-D74E-F04D-B859-AA26E4B94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3" y="1550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6" name="Freeform 560">
                  <a:extLst>
                    <a:ext uri="{FF2B5EF4-FFF2-40B4-BE49-F238E27FC236}">
                      <a16:creationId xmlns:a16="http://schemas.microsoft.com/office/drawing/2014/main" id="{B32AE650-E328-7C48-861D-46B17A84E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0"/>
                  <a:ext cx="2" cy="0"/>
                </a:xfrm>
                <a:custGeom>
                  <a:avLst/>
                  <a:gdLst>
                    <a:gd name="T0" fmla="*/ 5 w 5"/>
                    <a:gd name="T1" fmla="*/ 0 h 1"/>
                    <a:gd name="T2" fmla="*/ 4 w 5"/>
                    <a:gd name="T3" fmla="*/ 1 h 1"/>
                    <a:gd name="T4" fmla="*/ 4 w 5"/>
                    <a:gd name="T5" fmla="*/ 1 h 1"/>
                    <a:gd name="T6" fmla="*/ 1 w 5"/>
                    <a:gd name="T7" fmla="*/ 1 h 1"/>
                    <a:gd name="T8" fmla="*/ 0 w 5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5" y="0"/>
                      </a:move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7" name="Freeform 561">
                  <a:extLst>
                    <a:ext uri="{FF2B5EF4-FFF2-40B4-BE49-F238E27FC236}">
                      <a16:creationId xmlns:a16="http://schemas.microsoft.com/office/drawing/2014/main" id="{1741D30B-FB15-EA4D-AB40-9D214AAC3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21"/>
                  <a:ext cx="37" cy="29"/>
                </a:xfrm>
                <a:custGeom>
                  <a:avLst/>
                  <a:gdLst>
                    <a:gd name="T0" fmla="*/ 148 w 148"/>
                    <a:gd name="T1" fmla="*/ 114 h 116"/>
                    <a:gd name="T2" fmla="*/ 131 w 148"/>
                    <a:gd name="T3" fmla="*/ 114 h 116"/>
                    <a:gd name="T4" fmla="*/ 131 w 148"/>
                    <a:gd name="T5" fmla="*/ 114 h 116"/>
                    <a:gd name="T6" fmla="*/ 22 w 148"/>
                    <a:gd name="T7" fmla="*/ 116 h 116"/>
                    <a:gd name="T8" fmla="*/ 18 w 148"/>
                    <a:gd name="T9" fmla="*/ 113 h 116"/>
                    <a:gd name="T10" fmla="*/ 0 w 148"/>
                    <a:gd name="T11" fmla="*/ 77 h 116"/>
                    <a:gd name="T12" fmla="*/ 9 w 148"/>
                    <a:gd name="T13" fmla="*/ 0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"/>
                    <a:gd name="T22" fmla="*/ 0 h 116"/>
                    <a:gd name="T23" fmla="*/ 148 w 148"/>
                    <a:gd name="T24" fmla="*/ 116 h 1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" h="116">
                      <a:moveTo>
                        <a:pt x="148" y="114"/>
                      </a:moveTo>
                      <a:lnTo>
                        <a:pt x="131" y="114"/>
                      </a:lnTo>
                      <a:lnTo>
                        <a:pt x="22" y="116"/>
                      </a:lnTo>
                      <a:lnTo>
                        <a:pt x="18" y="113"/>
                      </a:lnTo>
                      <a:lnTo>
                        <a:pt x="0" y="7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8" name="Freeform 562">
                  <a:extLst>
                    <a:ext uri="{FF2B5EF4-FFF2-40B4-BE49-F238E27FC236}">
                      <a16:creationId xmlns:a16="http://schemas.microsoft.com/office/drawing/2014/main" id="{B4036805-A3B9-3744-9DB7-DD0C84E1A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1520"/>
                  <a:ext cx="45" cy="1"/>
                </a:xfrm>
                <a:custGeom>
                  <a:avLst/>
                  <a:gdLst>
                    <a:gd name="T0" fmla="*/ 0 w 174"/>
                    <a:gd name="T1" fmla="*/ 4 h 7"/>
                    <a:gd name="T2" fmla="*/ 6 w 174"/>
                    <a:gd name="T3" fmla="*/ 0 h 7"/>
                    <a:gd name="T4" fmla="*/ 43 w 174"/>
                    <a:gd name="T5" fmla="*/ 2 h 7"/>
                    <a:gd name="T6" fmla="*/ 174 w 17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4"/>
                    <a:gd name="T13" fmla="*/ 0 h 7"/>
                    <a:gd name="T14" fmla="*/ 174 w 17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4" h="7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43" y="2"/>
                      </a:lnTo>
                      <a:lnTo>
                        <a:pt x="174" y="7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69" name="Freeform 563">
                  <a:extLst>
                    <a:ext uri="{FF2B5EF4-FFF2-40B4-BE49-F238E27FC236}">
                      <a16:creationId xmlns:a16="http://schemas.microsoft.com/office/drawing/2014/main" id="{76511819-297B-F845-B645-D22F377FF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1521"/>
                  <a:ext cx="4" cy="29"/>
                </a:xfrm>
                <a:custGeom>
                  <a:avLst/>
                  <a:gdLst>
                    <a:gd name="T0" fmla="*/ 20 w 23"/>
                    <a:gd name="T1" fmla="*/ 0 h 114"/>
                    <a:gd name="T2" fmla="*/ 23 w 23"/>
                    <a:gd name="T3" fmla="*/ 6 h 114"/>
                    <a:gd name="T4" fmla="*/ 23 w 23"/>
                    <a:gd name="T5" fmla="*/ 14 h 114"/>
                    <a:gd name="T6" fmla="*/ 23 w 23"/>
                    <a:gd name="T7" fmla="*/ 22 h 114"/>
                    <a:gd name="T8" fmla="*/ 23 w 23"/>
                    <a:gd name="T9" fmla="*/ 31 h 114"/>
                    <a:gd name="T10" fmla="*/ 22 w 23"/>
                    <a:gd name="T11" fmla="*/ 50 h 114"/>
                    <a:gd name="T12" fmla="*/ 18 w 23"/>
                    <a:gd name="T13" fmla="*/ 69 h 114"/>
                    <a:gd name="T14" fmla="*/ 12 w 23"/>
                    <a:gd name="T15" fmla="*/ 86 h 114"/>
                    <a:gd name="T16" fmla="*/ 7 w 23"/>
                    <a:gd name="T17" fmla="*/ 101 h 114"/>
                    <a:gd name="T18" fmla="*/ 6 w 23"/>
                    <a:gd name="T19" fmla="*/ 107 h 114"/>
                    <a:gd name="T20" fmla="*/ 3 w 23"/>
                    <a:gd name="T21" fmla="*/ 110 h 114"/>
                    <a:gd name="T22" fmla="*/ 1 w 23"/>
                    <a:gd name="T23" fmla="*/ 113 h 114"/>
                    <a:gd name="T24" fmla="*/ 0 w 23"/>
                    <a:gd name="T25" fmla="*/ 114 h 1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114"/>
                    <a:gd name="T41" fmla="*/ 23 w 23"/>
                    <a:gd name="T42" fmla="*/ 114 h 1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114">
                      <a:moveTo>
                        <a:pt x="20" y="0"/>
                      </a:moveTo>
                      <a:lnTo>
                        <a:pt x="23" y="6"/>
                      </a:lnTo>
                      <a:lnTo>
                        <a:pt x="23" y="14"/>
                      </a:lnTo>
                      <a:lnTo>
                        <a:pt x="23" y="22"/>
                      </a:lnTo>
                      <a:lnTo>
                        <a:pt x="23" y="31"/>
                      </a:lnTo>
                      <a:lnTo>
                        <a:pt x="22" y="50"/>
                      </a:lnTo>
                      <a:lnTo>
                        <a:pt x="18" y="69"/>
                      </a:lnTo>
                      <a:lnTo>
                        <a:pt x="12" y="86"/>
                      </a:lnTo>
                      <a:lnTo>
                        <a:pt x="7" y="101"/>
                      </a:lnTo>
                      <a:lnTo>
                        <a:pt x="6" y="107"/>
                      </a:lnTo>
                      <a:lnTo>
                        <a:pt x="3" y="110"/>
                      </a:lnTo>
                      <a:lnTo>
                        <a:pt x="1" y="113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0" name="Line 564">
                  <a:extLst>
                    <a:ext uri="{FF2B5EF4-FFF2-40B4-BE49-F238E27FC236}">
                      <a16:creationId xmlns:a16="http://schemas.microsoft.com/office/drawing/2014/main" id="{700F1F8D-BA82-4F4C-8203-54BBF812A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3" y="1550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1" name="Freeform 565">
                  <a:extLst>
                    <a:ext uri="{FF2B5EF4-FFF2-40B4-BE49-F238E27FC236}">
                      <a16:creationId xmlns:a16="http://schemas.microsoft.com/office/drawing/2014/main" id="{C3DBA15B-04FC-5842-ADD3-03B5A702F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0"/>
                  <a:ext cx="2" cy="0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1 h 1"/>
                    <a:gd name="T4" fmla="*/ 5 w 6"/>
                    <a:gd name="T5" fmla="*/ 1 h 1"/>
                    <a:gd name="T6" fmla="*/ 3 w 6"/>
                    <a:gd name="T7" fmla="*/ 1 h 1"/>
                    <a:gd name="T8" fmla="*/ 0 w 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"/>
                    <a:gd name="T17" fmla="*/ 6 w 6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2" name="Freeform 566">
                  <a:extLst>
                    <a:ext uri="{FF2B5EF4-FFF2-40B4-BE49-F238E27FC236}">
                      <a16:creationId xmlns:a16="http://schemas.microsoft.com/office/drawing/2014/main" id="{95358805-EEA0-8743-9EE6-866294EB5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21"/>
                  <a:ext cx="37" cy="29"/>
                </a:xfrm>
                <a:custGeom>
                  <a:avLst/>
                  <a:gdLst>
                    <a:gd name="T0" fmla="*/ 149 w 149"/>
                    <a:gd name="T1" fmla="*/ 119 h 121"/>
                    <a:gd name="T2" fmla="*/ 127 w 149"/>
                    <a:gd name="T3" fmla="*/ 119 h 121"/>
                    <a:gd name="T4" fmla="*/ 127 w 149"/>
                    <a:gd name="T5" fmla="*/ 120 h 121"/>
                    <a:gd name="T6" fmla="*/ 20 w 149"/>
                    <a:gd name="T7" fmla="*/ 121 h 121"/>
                    <a:gd name="T8" fmla="*/ 17 w 149"/>
                    <a:gd name="T9" fmla="*/ 117 h 121"/>
                    <a:gd name="T10" fmla="*/ 0 w 149"/>
                    <a:gd name="T11" fmla="*/ 83 h 121"/>
                    <a:gd name="T12" fmla="*/ 7 w 149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"/>
                    <a:gd name="T22" fmla="*/ 0 h 121"/>
                    <a:gd name="T23" fmla="*/ 149 w 149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" h="121">
                      <a:moveTo>
                        <a:pt x="149" y="119"/>
                      </a:moveTo>
                      <a:lnTo>
                        <a:pt x="127" y="119"/>
                      </a:lnTo>
                      <a:lnTo>
                        <a:pt x="127" y="120"/>
                      </a:lnTo>
                      <a:lnTo>
                        <a:pt x="20" y="121"/>
                      </a:lnTo>
                      <a:lnTo>
                        <a:pt x="17" y="117"/>
                      </a:lnTo>
                      <a:lnTo>
                        <a:pt x="0" y="8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3" name="Freeform 567">
                  <a:extLst>
                    <a:ext uri="{FF2B5EF4-FFF2-40B4-BE49-F238E27FC236}">
                      <a16:creationId xmlns:a16="http://schemas.microsoft.com/office/drawing/2014/main" id="{EA21DDF3-BA7D-214A-9BCC-0D5747A43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" y="1519"/>
                  <a:ext cx="45" cy="2"/>
                </a:xfrm>
                <a:custGeom>
                  <a:avLst/>
                  <a:gdLst>
                    <a:gd name="T0" fmla="*/ 0 w 180"/>
                    <a:gd name="T1" fmla="*/ 5 h 6"/>
                    <a:gd name="T2" fmla="*/ 6 w 180"/>
                    <a:gd name="T3" fmla="*/ 0 h 6"/>
                    <a:gd name="T4" fmla="*/ 53 w 180"/>
                    <a:gd name="T5" fmla="*/ 1 h 6"/>
                    <a:gd name="T6" fmla="*/ 180 w 180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0"/>
                    <a:gd name="T13" fmla="*/ 0 h 6"/>
                    <a:gd name="T14" fmla="*/ 180 w 180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0" h="6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53" y="1"/>
                      </a:lnTo>
                      <a:lnTo>
                        <a:pt x="180" y="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4" name="Freeform 568">
                  <a:extLst>
                    <a:ext uri="{FF2B5EF4-FFF2-40B4-BE49-F238E27FC236}">
                      <a16:creationId xmlns:a16="http://schemas.microsoft.com/office/drawing/2014/main" id="{F3199ACC-4149-3447-8C19-33C68970E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1521"/>
                  <a:ext cx="4" cy="29"/>
                </a:xfrm>
                <a:custGeom>
                  <a:avLst/>
                  <a:gdLst>
                    <a:gd name="T0" fmla="*/ 22 w 25"/>
                    <a:gd name="T1" fmla="*/ 0 h 120"/>
                    <a:gd name="T2" fmla="*/ 23 w 25"/>
                    <a:gd name="T3" fmla="*/ 7 h 120"/>
                    <a:gd name="T4" fmla="*/ 23 w 25"/>
                    <a:gd name="T5" fmla="*/ 14 h 120"/>
                    <a:gd name="T6" fmla="*/ 25 w 25"/>
                    <a:gd name="T7" fmla="*/ 22 h 120"/>
                    <a:gd name="T8" fmla="*/ 23 w 25"/>
                    <a:gd name="T9" fmla="*/ 31 h 120"/>
                    <a:gd name="T10" fmla="*/ 22 w 25"/>
                    <a:gd name="T11" fmla="*/ 52 h 120"/>
                    <a:gd name="T12" fmla="*/ 18 w 25"/>
                    <a:gd name="T13" fmla="*/ 71 h 120"/>
                    <a:gd name="T14" fmla="*/ 13 w 25"/>
                    <a:gd name="T15" fmla="*/ 90 h 120"/>
                    <a:gd name="T16" fmla="*/ 9 w 25"/>
                    <a:gd name="T17" fmla="*/ 106 h 120"/>
                    <a:gd name="T18" fmla="*/ 7 w 25"/>
                    <a:gd name="T19" fmla="*/ 111 h 120"/>
                    <a:gd name="T20" fmla="*/ 4 w 25"/>
                    <a:gd name="T21" fmla="*/ 116 h 120"/>
                    <a:gd name="T22" fmla="*/ 3 w 25"/>
                    <a:gd name="T23" fmla="*/ 119 h 120"/>
                    <a:gd name="T24" fmla="*/ 0 w 25"/>
                    <a:gd name="T25" fmla="*/ 120 h 1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120"/>
                    <a:gd name="T41" fmla="*/ 25 w 25"/>
                    <a:gd name="T42" fmla="*/ 120 h 1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120">
                      <a:moveTo>
                        <a:pt x="22" y="0"/>
                      </a:moveTo>
                      <a:lnTo>
                        <a:pt x="23" y="7"/>
                      </a:lnTo>
                      <a:lnTo>
                        <a:pt x="23" y="14"/>
                      </a:lnTo>
                      <a:lnTo>
                        <a:pt x="25" y="22"/>
                      </a:lnTo>
                      <a:lnTo>
                        <a:pt x="23" y="31"/>
                      </a:lnTo>
                      <a:lnTo>
                        <a:pt x="22" y="52"/>
                      </a:lnTo>
                      <a:lnTo>
                        <a:pt x="18" y="71"/>
                      </a:lnTo>
                      <a:lnTo>
                        <a:pt x="13" y="90"/>
                      </a:lnTo>
                      <a:lnTo>
                        <a:pt x="9" y="106"/>
                      </a:lnTo>
                      <a:lnTo>
                        <a:pt x="7" y="111"/>
                      </a:lnTo>
                      <a:lnTo>
                        <a:pt x="4" y="116"/>
                      </a:lnTo>
                      <a:lnTo>
                        <a:pt x="3" y="119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5" name="Line 569">
                  <a:extLst>
                    <a:ext uri="{FF2B5EF4-FFF2-40B4-BE49-F238E27FC236}">
                      <a16:creationId xmlns:a16="http://schemas.microsoft.com/office/drawing/2014/main" id="{FACB3C85-AEF0-0E4C-9641-33650868B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3" y="1550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6" name="Freeform 570">
                  <a:extLst>
                    <a:ext uri="{FF2B5EF4-FFF2-40B4-BE49-F238E27FC236}">
                      <a16:creationId xmlns:a16="http://schemas.microsoft.com/office/drawing/2014/main" id="{4497C23F-90CC-E94A-B253-61106ED3D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0"/>
                  <a:ext cx="2" cy="1"/>
                </a:xfrm>
                <a:custGeom>
                  <a:avLst/>
                  <a:gdLst>
                    <a:gd name="T0" fmla="*/ 7 w 7"/>
                    <a:gd name="T1" fmla="*/ 0 h 3"/>
                    <a:gd name="T2" fmla="*/ 7 w 7"/>
                    <a:gd name="T3" fmla="*/ 2 h 3"/>
                    <a:gd name="T4" fmla="*/ 5 w 7"/>
                    <a:gd name="T5" fmla="*/ 3 h 3"/>
                    <a:gd name="T6" fmla="*/ 2 w 7"/>
                    <a:gd name="T7" fmla="*/ 2 h 3"/>
                    <a:gd name="T8" fmla="*/ 0 w 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7" y="0"/>
                      </a:move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7" name="Freeform 571">
                  <a:extLst>
                    <a:ext uri="{FF2B5EF4-FFF2-40B4-BE49-F238E27FC236}">
                      <a16:creationId xmlns:a16="http://schemas.microsoft.com/office/drawing/2014/main" id="{C654EF7D-13A2-C344-8F09-3175A16DE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20"/>
                  <a:ext cx="37" cy="30"/>
                </a:xfrm>
                <a:custGeom>
                  <a:avLst/>
                  <a:gdLst>
                    <a:gd name="T0" fmla="*/ 153 w 153"/>
                    <a:gd name="T1" fmla="*/ 122 h 124"/>
                    <a:gd name="T2" fmla="*/ 125 w 153"/>
                    <a:gd name="T3" fmla="*/ 122 h 124"/>
                    <a:gd name="T4" fmla="*/ 125 w 153"/>
                    <a:gd name="T5" fmla="*/ 124 h 124"/>
                    <a:gd name="T6" fmla="*/ 21 w 153"/>
                    <a:gd name="T7" fmla="*/ 124 h 124"/>
                    <a:gd name="T8" fmla="*/ 16 w 153"/>
                    <a:gd name="T9" fmla="*/ 120 h 124"/>
                    <a:gd name="T10" fmla="*/ 0 w 153"/>
                    <a:gd name="T11" fmla="*/ 86 h 124"/>
                    <a:gd name="T12" fmla="*/ 8 w 153"/>
                    <a:gd name="T13" fmla="*/ 0 h 1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3"/>
                    <a:gd name="T22" fmla="*/ 0 h 124"/>
                    <a:gd name="T23" fmla="*/ 153 w 153"/>
                    <a:gd name="T24" fmla="*/ 124 h 1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3" h="124">
                      <a:moveTo>
                        <a:pt x="153" y="122"/>
                      </a:move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21" y="124"/>
                      </a:lnTo>
                      <a:lnTo>
                        <a:pt x="16" y="120"/>
                      </a:lnTo>
                      <a:lnTo>
                        <a:pt x="0" y="86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8" name="Freeform 572">
                  <a:extLst>
                    <a:ext uri="{FF2B5EF4-FFF2-40B4-BE49-F238E27FC236}">
                      <a16:creationId xmlns:a16="http://schemas.microsoft.com/office/drawing/2014/main" id="{6492D1B2-BFA2-704E-ABF7-78C1CD46B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19"/>
                  <a:ext cx="49" cy="1"/>
                </a:xfrm>
                <a:custGeom>
                  <a:avLst/>
                  <a:gdLst>
                    <a:gd name="T0" fmla="*/ 0 w 186"/>
                    <a:gd name="T1" fmla="*/ 7 h 8"/>
                    <a:gd name="T2" fmla="*/ 8 w 186"/>
                    <a:gd name="T3" fmla="*/ 0 h 8"/>
                    <a:gd name="T4" fmla="*/ 62 w 186"/>
                    <a:gd name="T5" fmla="*/ 2 h 8"/>
                    <a:gd name="T6" fmla="*/ 186 w 186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6"/>
                    <a:gd name="T13" fmla="*/ 0 h 8"/>
                    <a:gd name="T14" fmla="*/ 186 w 18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6" h="8">
                      <a:moveTo>
                        <a:pt x="0" y="7"/>
                      </a:moveTo>
                      <a:lnTo>
                        <a:pt x="8" y="0"/>
                      </a:lnTo>
                      <a:lnTo>
                        <a:pt x="62" y="2"/>
                      </a:lnTo>
                      <a:lnTo>
                        <a:pt x="186" y="8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79" name="Freeform 573">
                  <a:extLst>
                    <a:ext uri="{FF2B5EF4-FFF2-40B4-BE49-F238E27FC236}">
                      <a16:creationId xmlns:a16="http://schemas.microsoft.com/office/drawing/2014/main" id="{C179B678-4F0B-584F-9EB2-8618721DF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7" y="1520"/>
                  <a:ext cx="4" cy="30"/>
                </a:xfrm>
                <a:custGeom>
                  <a:avLst/>
                  <a:gdLst>
                    <a:gd name="T0" fmla="*/ 21 w 23"/>
                    <a:gd name="T1" fmla="*/ 0 h 122"/>
                    <a:gd name="T2" fmla="*/ 22 w 23"/>
                    <a:gd name="T3" fmla="*/ 6 h 122"/>
                    <a:gd name="T4" fmla="*/ 23 w 23"/>
                    <a:gd name="T5" fmla="*/ 13 h 122"/>
                    <a:gd name="T6" fmla="*/ 23 w 23"/>
                    <a:gd name="T7" fmla="*/ 22 h 122"/>
                    <a:gd name="T8" fmla="*/ 22 w 23"/>
                    <a:gd name="T9" fmla="*/ 31 h 122"/>
                    <a:gd name="T10" fmla="*/ 21 w 23"/>
                    <a:gd name="T11" fmla="*/ 51 h 122"/>
                    <a:gd name="T12" fmla="*/ 17 w 23"/>
                    <a:gd name="T13" fmla="*/ 72 h 122"/>
                    <a:gd name="T14" fmla="*/ 12 w 23"/>
                    <a:gd name="T15" fmla="*/ 91 h 122"/>
                    <a:gd name="T16" fmla="*/ 8 w 23"/>
                    <a:gd name="T17" fmla="*/ 107 h 122"/>
                    <a:gd name="T18" fmla="*/ 3 w 23"/>
                    <a:gd name="T19" fmla="*/ 118 h 122"/>
                    <a:gd name="T20" fmla="*/ 0 w 23"/>
                    <a:gd name="T21" fmla="*/ 122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22"/>
                    <a:gd name="T35" fmla="*/ 23 w 23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22">
                      <a:moveTo>
                        <a:pt x="21" y="0"/>
                      </a:moveTo>
                      <a:lnTo>
                        <a:pt x="22" y="6"/>
                      </a:lnTo>
                      <a:lnTo>
                        <a:pt x="23" y="13"/>
                      </a:lnTo>
                      <a:lnTo>
                        <a:pt x="23" y="22"/>
                      </a:lnTo>
                      <a:lnTo>
                        <a:pt x="22" y="31"/>
                      </a:lnTo>
                      <a:lnTo>
                        <a:pt x="21" y="51"/>
                      </a:lnTo>
                      <a:lnTo>
                        <a:pt x="17" y="72"/>
                      </a:lnTo>
                      <a:lnTo>
                        <a:pt x="12" y="91"/>
                      </a:lnTo>
                      <a:lnTo>
                        <a:pt x="8" y="107"/>
                      </a:lnTo>
                      <a:lnTo>
                        <a:pt x="3" y="118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0" name="Line 574">
                  <a:extLst>
                    <a:ext uri="{FF2B5EF4-FFF2-40B4-BE49-F238E27FC236}">
                      <a16:creationId xmlns:a16="http://schemas.microsoft.com/office/drawing/2014/main" id="{935516E1-0D23-AF41-B422-B378C7E6C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3" y="1550"/>
                  <a:ext cx="4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1" name="Freeform 575">
                  <a:extLst>
                    <a:ext uri="{FF2B5EF4-FFF2-40B4-BE49-F238E27FC236}">
                      <a16:creationId xmlns:a16="http://schemas.microsoft.com/office/drawing/2014/main" id="{EB2A45BE-5996-BC4F-B004-F1E6C1F47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0"/>
                  <a:ext cx="2" cy="1"/>
                </a:xfrm>
                <a:custGeom>
                  <a:avLst/>
                  <a:gdLst>
                    <a:gd name="T0" fmla="*/ 9 w 9"/>
                    <a:gd name="T1" fmla="*/ 0 h 3"/>
                    <a:gd name="T2" fmla="*/ 8 w 9"/>
                    <a:gd name="T3" fmla="*/ 2 h 3"/>
                    <a:gd name="T4" fmla="*/ 7 w 9"/>
                    <a:gd name="T5" fmla="*/ 3 h 3"/>
                    <a:gd name="T6" fmla="*/ 3 w 9"/>
                    <a:gd name="T7" fmla="*/ 2 h 3"/>
                    <a:gd name="T8" fmla="*/ 0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9" y="0"/>
                      </a:move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3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2" name="Freeform 576">
                  <a:extLst>
                    <a:ext uri="{FF2B5EF4-FFF2-40B4-BE49-F238E27FC236}">
                      <a16:creationId xmlns:a16="http://schemas.microsoft.com/office/drawing/2014/main" id="{D8705B5F-557C-4442-94C6-DB074533A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20"/>
                  <a:ext cx="39" cy="32"/>
                </a:xfrm>
                <a:custGeom>
                  <a:avLst/>
                  <a:gdLst>
                    <a:gd name="T0" fmla="*/ 155 w 155"/>
                    <a:gd name="T1" fmla="*/ 126 h 127"/>
                    <a:gd name="T2" fmla="*/ 122 w 155"/>
                    <a:gd name="T3" fmla="*/ 126 h 127"/>
                    <a:gd name="T4" fmla="*/ 122 w 155"/>
                    <a:gd name="T5" fmla="*/ 127 h 127"/>
                    <a:gd name="T6" fmla="*/ 22 w 155"/>
                    <a:gd name="T7" fmla="*/ 127 h 127"/>
                    <a:gd name="T8" fmla="*/ 15 w 155"/>
                    <a:gd name="T9" fmla="*/ 122 h 127"/>
                    <a:gd name="T10" fmla="*/ 0 w 155"/>
                    <a:gd name="T11" fmla="*/ 91 h 127"/>
                    <a:gd name="T12" fmla="*/ 7 w 155"/>
                    <a:gd name="T13" fmla="*/ 0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27"/>
                    <a:gd name="T23" fmla="*/ 155 w 155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27">
                      <a:moveTo>
                        <a:pt x="155" y="126"/>
                      </a:moveTo>
                      <a:lnTo>
                        <a:pt x="122" y="126"/>
                      </a:lnTo>
                      <a:lnTo>
                        <a:pt x="122" y="127"/>
                      </a:lnTo>
                      <a:lnTo>
                        <a:pt x="22" y="127"/>
                      </a:lnTo>
                      <a:lnTo>
                        <a:pt x="15" y="122"/>
                      </a:lnTo>
                      <a:lnTo>
                        <a:pt x="0" y="9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3" name="Freeform 577">
                  <a:extLst>
                    <a:ext uri="{FF2B5EF4-FFF2-40B4-BE49-F238E27FC236}">
                      <a16:creationId xmlns:a16="http://schemas.microsoft.com/office/drawing/2014/main" id="{CA43F529-7A78-1A4B-97BA-124748820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4" y="1518"/>
                  <a:ext cx="49" cy="2"/>
                </a:xfrm>
                <a:custGeom>
                  <a:avLst/>
                  <a:gdLst>
                    <a:gd name="T0" fmla="*/ 0 w 192"/>
                    <a:gd name="T1" fmla="*/ 6 h 9"/>
                    <a:gd name="T2" fmla="*/ 9 w 192"/>
                    <a:gd name="T3" fmla="*/ 0 h 9"/>
                    <a:gd name="T4" fmla="*/ 74 w 192"/>
                    <a:gd name="T5" fmla="*/ 1 h 9"/>
                    <a:gd name="T6" fmla="*/ 192 w 19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9"/>
                    <a:gd name="T14" fmla="*/ 192 w 19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9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74" y="1"/>
                      </a:lnTo>
                      <a:lnTo>
                        <a:pt x="192" y="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4" name="Freeform 578">
                  <a:extLst>
                    <a:ext uri="{FF2B5EF4-FFF2-40B4-BE49-F238E27FC236}">
                      <a16:creationId xmlns:a16="http://schemas.microsoft.com/office/drawing/2014/main" id="{3A9DD662-A876-7141-ABB4-33C137AAB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20"/>
                  <a:ext cx="4" cy="32"/>
                </a:xfrm>
                <a:custGeom>
                  <a:avLst/>
                  <a:gdLst>
                    <a:gd name="T0" fmla="*/ 20 w 23"/>
                    <a:gd name="T1" fmla="*/ 0 h 126"/>
                    <a:gd name="T2" fmla="*/ 22 w 23"/>
                    <a:gd name="T3" fmla="*/ 5 h 126"/>
                    <a:gd name="T4" fmla="*/ 23 w 23"/>
                    <a:gd name="T5" fmla="*/ 13 h 126"/>
                    <a:gd name="T6" fmla="*/ 23 w 23"/>
                    <a:gd name="T7" fmla="*/ 20 h 126"/>
                    <a:gd name="T8" fmla="*/ 22 w 23"/>
                    <a:gd name="T9" fmla="*/ 31 h 126"/>
                    <a:gd name="T10" fmla="*/ 20 w 23"/>
                    <a:gd name="T11" fmla="*/ 51 h 126"/>
                    <a:gd name="T12" fmla="*/ 16 w 23"/>
                    <a:gd name="T13" fmla="*/ 72 h 126"/>
                    <a:gd name="T14" fmla="*/ 13 w 23"/>
                    <a:gd name="T15" fmla="*/ 92 h 126"/>
                    <a:gd name="T16" fmla="*/ 7 w 23"/>
                    <a:gd name="T17" fmla="*/ 109 h 126"/>
                    <a:gd name="T18" fmla="*/ 3 w 23"/>
                    <a:gd name="T19" fmla="*/ 121 h 126"/>
                    <a:gd name="T20" fmla="*/ 0 w 23"/>
                    <a:gd name="T21" fmla="*/ 126 h 1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26"/>
                    <a:gd name="T35" fmla="*/ 23 w 23"/>
                    <a:gd name="T36" fmla="*/ 126 h 1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26">
                      <a:moveTo>
                        <a:pt x="20" y="0"/>
                      </a:moveTo>
                      <a:lnTo>
                        <a:pt x="22" y="5"/>
                      </a:lnTo>
                      <a:lnTo>
                        <a:pt x="23" y="13"/>
                      </a:lnTo>
                      <a:lnTo>
                        <a:pt x="23" y="20"/>
                      </a:lnTo>
                      <a:lnTo>
                        <a:pt x="22" y="31"/>
                      </a:lnTo>
                      <a:lnTo>
                        <a:pt x="20" y="51"/>
                      </a:lnTo>
                      <a:lnTo>
                        <a:pt x="16" y="72"/>
                      </a:lnTo>
                      <a:lnTo>
                        <a:pt x="13" y="92"/>
                      </a:lnTo>
                      <a:lnTo>
                        <a:pt x="7" y="109"/>
                      </a:lnTo>
                      <a:lnTo>
                        <a:pt x="3" y="121"/>
                      </a:lnTo>
                      <a:lnTo>
                        <a:pt x="0" y="12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5" name="Line 579">
                  <a:extLst>
                    <a:ext uri="{FF2B5EF4-FFF2-40B4-BE49-F238E27FC236}">
                      <a16:creationId xmlns:a16="http://schemas.microsoft.com/office/drawing/2014/main" id="{EBEBD4FE-BACA-CA41-AE70-A5C9C7A62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5" y="155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6" name="Freeform 580">
                  <a:extLst>
                    <a:ext uri="{FF2B5EF4-FFF2-40B4-BE49-F238E27FC236}">
                      <a16:creationId xmlns:a16="http://schemas.microsoft.com/office/drawing/2014/main" id="{58C60F06-6724-884E-A4C9-0E5F51416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2"/>
                  <a:ext cx="4" cy="1"/>
                </a:xfrm>
                <a:custGeom>
                  <a:avLst/>
                  <a:gdLst>
                    <a:gd name="T0" fmla="*/ 11 w 11"/>
                    <a:gd name="T1" fmla="*/ 0 h 4"/>
                    <a:gd name="T2" fmla="*/ 9 w 11"/>
                    <a:gd name="T3" fmla="*/ 1 h 4"/>
                    <a:gd name="T4" fmla="*/ 8 w 11"/>
                    <a:gd name="T5" fmla="*/ 4 h 4"/>
                    <a:gd name="T6" fmla="*/ 4 w 11"/>
                    <a:gd name="T7" fmla="*/ 3 h 4"/>
                    <a:gd name="T8" fmla="*/ 0 w 11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4"/>
                    <a:gd name="T17" fmla="*/ 11 w 11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4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8" y="4"/>
                      </a:lnTo>
                      <a:lnTo>
                        <a:pt x="4" y="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7" name="Freeform 581">
                  <a:extLst>
                    <a:ext uri="{FF2B5EF4-FFF2-40B4-BE49-F238E27FC236}">
                      <a16:creationId xmlns:a16="http://schemas.microsoft.com/office/drawing/2014/main" id="{2C9A93EA-40B8-7C4C-9C9F-ECA0F39B5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20"/>
                  <a:ext cx="39" cy="33"/>
                </a:xfrm>
                <a:custGeom>
                  <a:avLst/>
                  <a:gdLst>
                    <a:gd name="T0" fmla="*/ 158 w 158"/>
                    <a:gd name="T1" fmla="*/ 131 h 133"/>
                    <a:gd name="T2" fmla="*/ 120 w 158"/>
                    <a:gd name="T3" fmla="*/ 131 h 133"/>
                    <a:gd name="T4" fmla="*/ 120 w 158"/>
                    <a:gd name="T5" fmla="*/ 133 h 133"/>
                    <a:gd name="T6" fmla="*/ 22 w 158"/>
                    <a:gd name="T7" fmla="*/ 131 h 133"/>
                    <a:gd name="T8" fmla="*/ 14 w 158"/>
                    <a:gd name="T9" fmla="*/ 125 h 133"/>
                    <a:gd name="T10" fmla="*/ 0 w 158"/>
                    <a:gd name="T11" fmla="*/ 97 h 133"/>
                    <a:gd name="T12" fmla="*/ 6 w 158"/>
                    <a:gd name="T13" fmla="*/ 0 h 1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8"/>
                    <a:gd name="T22" fmla="*/ 0 h 133"/>
                    <a:gd name="T23" fmla="*/ 158 w 158"/>
                    <a:gd name="T24" fmla="*/ 133 h 1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8" h="133">
                      <a:moveTo>
                        <a:pt x="158" y="131"/>
                      </a:moveTo>
                      <a:lnTo>
                        <a:pt x="120" y="131"/>
                      </a:lnTo>
                      <a:lnTo>
                        <a:pt x="120" y="133"/>
                      </a:lnTo>
                      <a:lnTo>
                        <a:pt x="22" y="131"/>
                      </a:lnTo>
                      <a:lnTo>
                        <a:pt x="14" y="125"/>
                      </a:lnTo>
                      <a:lnTo>
                        <a:pt x="0" y="97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8" name="Freeform 582">
                  <a:extLst>
                    <a:ext uri="{FF2B5EF4-FFF2-40B4-BE49-F238E27FC236}">
                      <a16:creationId xmlns:a16="http://schemas.microsoft.com/office/drawing/2014/main" id="{8BFD9094-177E-914D-9DCA-F7DD9C4BF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16"/>
                  <a:ext cx="51" cy="4"/>
                </a:xfrm>
                <a:custGeom>
                  <a:avLst/>
                  <a:gdLst>
                    <a:gd name="T0" fmla="*/ 0 w 197"/>
                    <a:gd name="T1" fmla="*/ 8 h 9"/>
                    <a:gd name="T2" fmla="*/ 10 w 197"/>
                    <a:gd name="T3" fmla="*/ 0 h 9"/>
                    <a:gd name="T4" fmla="*/ 84 w 197"/>
                    <a:gd name="T5" fmla="*/ 1 h 9"/>
                    <a:gd name="T6" fmla="*/ 197 w 197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7"/>
                    <a:gd name="T13" fmla="*/ 0 h 9"/>
                    <a:gd name="T14" fmla="*/ 197 w 197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7" h="9">
                      <a:moveTo>
                        <a:pt x="0" y="8"/>
                      </a:moveTo>
                      <a:lnTo>
                        <a:pt x="10" y="0"/>
                      </a:lnTo>
                      <a:lnTo>
                        <a:pt x="84" y="1"/>
                      </a:lnTo>
                      <a:lnTo>
                        <a:pt x="197" y="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89" name="Freeform 583">
                  <a:extLst>
                    <a:ext uri="{FF2B5EF4-FFF2-40B4-BE49-F238E27FC236}">
                      <a16:creationId xmlns:a16="http://schemas.microsoft.com/office/drawing/2014/main" id="{83EBBAE0-9B10-B746-AB09-AECB1CC47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20"/>
                  <a:ext cx="4" cy="32"/>
                </a:xfrm>
                <a:custGeom>
                  <a:avLst/>
                  <a:gdLst>
                    <a:gd name="T0" fmla="*/ 20 w 22"/>
                    <a:gd name="T1" fmla="*/ 0 h 130"/>
                    <a:gd name="T2" fmla="*/ 21 w 22"/>
                    <a:gd name="T3" fmla="*/ 5 h 130"/>
                    <a:gd name="T4" fmla="*/ 22 w 22"/>
                    <a:gd name="T5" fmla="*/ 13 h 130"/>
                    <a:gd name="T6" fmla="*/ 22 w 22"/>
                    <a:gd name="T7" fmla="*/ 22 h 130"/>
                    <a:gd name="T8" fmla="*/ 22 w 22"/>
                    <a:gd name="T9" fmla="*/ 31 h 130"/>
                    <a:gd name="T10" fmla="*/ 20 w 22"/>
                    <a:gd name="T11" fmla="*/ 53 h 130"/>
                    <a:gd name="T12" fmla="*/ 16 w 22"/>
                    <a:gd name="T13" fmla="*/ 75 h 130"/>
                    <a:gd name="T14" fmla="*/ 12 w 22"/>
                    <a:gd name="T15" fmla="*/ 95 h 130"/>
                    <a:gd name="T16" fmla="*/ 7 w 22"/>
                    <a:gd name="T17" fmla="*/ 113 h 130"/>
                    <a:gd name="T18" fmla="*/ 3 w 22"/>
                    <a:gd name="T19" fmla="*/ 126 h 130"/>
                    <a:gd name="T20" fmla="*/ 0 w 22"/>
                    <a:gd name="T21" fmla="*/ 130 h 1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30"/>
                    <a:gd name="T35" fmla="*/ 22 w 22"/>
                    <a:gd name="T36" fmla="*/ 130 h 1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30">
                      <a:moveTo>
                        <a:pt x="20" y="0"/>
                      </a:moveTo>
                      <a:lnTo>
                        <a:pt x="21" y="5"/>
                      </a:lnTo>
                      <a:lnTo>
                        <a:pt x="22" y="13"/>
                      </a:lnTo>
                      <a:lnTo>
                        <a:pt x="22" y="22"/>
                      </a:lnTo>
                      <a:lnTo>
                        <a:pt x="22" y="31"/>
                      </a:lnTo>
                      <a:lnTo>
                        <a:pt x="20" y="53"/>
                      </a:lnTo>
                      <a:lnTo>
                        <a:pt x="16" y="75"/>
                      </a:lnTo>
                      <a:lnTo>
                        <a:pt x="12" y="95"/>
                      </a:lnTo>
                      <a:lnTo>
                        <a:pt x="7" y="113"/>
                      </a:lnTo>
                      <a:lnTo>
                        <a:pt x="3" y="126"/>
                      </a:lnTo>
                      <a:lnTo>
                        <a:pt x="0" y="13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0" name="Line 584">
                  <a:extLst>
                    <a:ext uri="{FF2B5EF4-FFF2-40B4-BE49-F238E27FC236}">
                      <a16:creationId xmlns:a16="http://schemas.microsoft.com/office/drawing/2014/main" id="{72ABE8F1-D6F9-4942-ABF1-15953FBA9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5" y="1552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1" name="Freeform 585">
                  <a:extLst>
                    <a:ext uri="{FF2B5EF4-FFF2-40B4-BE49-F238E27FC236}">
                      <a16:creationId xmlns:a16="http://schemas.microsoft.com/office/drawing/2014/main" id="{FC3738D0-7276-8145-A4BD-24C2A4FF6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3"/>
                  <a:ext cx="4" cy="1"/>
                </a:xfrm>
                <a:custGeom>
                  <a:avLst/>
                  <a:gdLst>
                    <a:gd name="T0" fmla="*/ 13 w 13"/>
                    <a:gd name="T1" fmla="*/ 0 h 4"/>
                    <a:gd name="T2" fmla="*/ 12 w 13"/>
                    <a:gd name="T3" fmla="*/ 1 h 4"/>
                    <a:gd name="T4" fmla="*/ 9 w 13"/>
                    <a:gd name="T5" fmla="*/ 4 h 4"/>
                    <a:gd name="T6" fmla="*/ 4 w 13"/>
                    <a:gd name="T7" fmla="*/ 2 h 4"/>
                    <a:gd name="T8" fmla="*/ 0 w 1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4"/>
                    <a:gd name="T17" fmla="*/ 13 w 1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4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4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2" name="Freeform 586">
                  <a:extLst>
                    <a:ext uri="{FF2B5EF4-FFF2-40B4-BE49-F238E27FC236}">
                      <a16:creationId xmlns:a16="http://schemas.microsoft.com/office/drawing/2014/main" id="{41A1B567-4221-A94C-AF64-87C16E8AF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19"/>
                  <a:ext cx="39" cy="34"/>
                </a:xfrm>
                <a:custGeom>
                  <a:avLst/>
                  <a:gdLst>
                    <a:gd name="T0" fmla="*/ 161 w 161"/>
                    <a:gd name="T1" fmla="*/ 134 h 136"/>
                    <a:gd name="T2" fmla="*/ 118 w 161"/>
                    <a:gd name="T3" fmla="*/ 135 h 136"/>
                    <a:gd name="T4" fmla="*/ 118 w 161"/>
                    <a:gd name="T5" fmla="*/ 136 h 136"/>
                    <a:gd name="T6" fmla="*/ 22 w 161"/>
                    <a:gd name="T7" fmla="*/ 135 h 136"/>
                    <a:gd name="T8" fmla="*/ 15 w 161"/>
                    <a:gd name="T9" fmla="*/ 127 h 136"/>
                    <a:gd name="T10" fmla="*/ 0 w 161"/>
                    <a:gd name="T11" fmla="*/ 100 h 136"/>
                    <a:gd name="T12" fmla="*/ 7 w 161"/>
                    <a:gd name="T13" fmla="*/ 0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1"/>
                    <a:gd name="T22" fmla="*/ 0 h 136"/>
                    <a:gd name="T23" fmla="*/ 161 w 161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1" h="136">
                      <a:moveTo>
                        <a:pt x="161" y="134"/>
                      </a:moveTo>
                      <a:lnTo>
                        <a:pt x="118" y="135"/>
                      </a:lnTo>
                      <a:lnTo>
                        <a:pt x="118" y="136"/>
                      </a:lnTo>
                      <a:lnTo>
                        <a:pt x="22" y="135"/>
                      </a:lnTo>
                      <a:lnTo>
                        <a:pt x="15" y="127"/>
                      </a:lnTo>
                      <a:lnTo>
                        <a:pt x="0" y="10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3" name="Freeform 587">
                  <a:extLst>
                    <a:ext uri="{FF2B5EF4-FFF2-40B4-BE49-F238E27FC236}">
                      <a16:creationId xmlns:a16="http://schemas.microsoft.com/office/drawing/2014/main" id="{69D34D7B-B65C-E04C-90D2-760B87367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16"/>
                  <a:ext cx="53" cy="2"/>
                </a:xfrm>
                <a:custGeom>
                  <a:avLst/>
                  <a:gdLst>
                    <a:gd name="T0" fmla="*/ 0 w 204"/>
                    <a:gd name="T1" fmla="*/ 9 h 10"/>
                    <a:gd name="T2" fmla="*/ 12 w 204"/>
                    <a:gd name="T3" fmla="*/ 0 h 10"/>
                    <a:gd name="T4" fmla="*/ 94 w 204"/>
                    <a:gd name="T5" fmla="*/ 2 h 10"/>
                    <a:gd name="T6" fmla="*/ 204 w 204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4"/>
                    <a:gd name="T13" fmla="*/ 0 h 10"/>
                    <a:gd name="T14" fmla="*/ 204 w 204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4" h="10">
                      <a:moveTo>
                        <a:pt x="0" y="9"/>
                      </a:moveTo>
                      <a:lnTo>
                        <a:pt x="12" y="0"/>
                      </a:lnTo>
                      <a:lnTo>
                        <a:pt x="94" y="2"/>
                      </a:lnTo>
                      <a:lnTo>
                        <a:pt x="204" y="1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4" name="Freeform 588">
                  <a:extLst>
                    <a:ext uri="{FF2B5EF4-FFF2-40B4-BE49-F238E27FC236}">
                      <a16:creationId xmlns:a16="http://schemas.microsoft.com/office/drawing/2014/main" id="{44ABCFB1-5D62-7746-8EE4-380BF2C83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19"/>
                  <a:ext cx="6" cy="34"/>
                </a:xfrm>
                <a:custGeom>
                  <a:avLst/>
                  <a:gdLst>
                    <a:gd name="T0" fmla="*/ 21 w 22"/>
                    <a:gd name="T1" fmla="*/ 0 h 134"/>
                    <a:gd name="T2" fmla="*/ 22 w 22"/>
                    <a:gd name="T3" fmla="*/ 11 h 134"/>
                    <a:gd name="T4" fmla="*/ 22 w 22"/>
                    <a:gd name="T5" fmla="*/ 31 h 134"/>
                    <a:gd name="T6" fmla="*/ 19 w 22"/>
                    <a:gd name="T7" fmla="*/ 53 h 134"/>
                    <a:gd name="T8" fmla="*/ 16 w 22"/>
                    <a:gd name="T9" fmla="*/ 76 h 134"/>
                    <a:gd name="T10" fmla="*/ 12 w 22"/>
                    <a:gd name="T11" fmla="*/ 98 h 134"/>
                    <a:gd name="T12" fmla="*/ 7 w 22"/>
                    <a:gd name="T13" fmla="*/ 116 h 134"/>
                    <a:gd name="T14" fmla="*/ 3 w 22"/>
                    <a:gd name="T15" fmla="*/ 129 h 134"/>
                    <a:gd name="T16" fmla="*/ 0 w 22"/>
                    <a:gd name="T17" fmla="*/ 134 h 1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34"/>
                    <a:gd name="T29" fmla="*/ 22 w 22"/>
                    <a:gd name="T30" fmla="*/ 134 h 1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34">
                      <a:moveTo>
                        <a:pt x="21" y="0"/>
                      </a:moveTo>
                      <a:lnTo>
                        <a:pt x="22" y="11"/>
                      </a:lnTo>
                      <a:lnTo>
                        <a:pt x="22" y="31"/>
                      </a:lnTo>
                      <a:lnTo>
                        <a:pt x="19" y="53"/>
                      </a:lnTo>
                      <a:lnTo>
                        <a:pt x="16" y="76"/>
                      </a:lnTo>
                      <a:lnTo>
                        <a:pt x="12" y="98"/>
                      </a:lnTo>
                      <a:lnTo>
                        <a:pt x="7" y="116"/>
                      </a:lnTo>
                      <a:lnTo>
                        <a:pt x="3" y="129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5" name="Line 589">
                  <a:extLst>
                    <a:ext uri="{FF2B5EF4-FFF2-40B4-BE49-F238E27FC236}">
                      <a16:creationId xmlns:a16="http://schemas.microsoft.com/office/drawing/2014/main" id="{278E82FB-05B8-3B46-AE50-A83F2806D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7" y="1553"/>
                  <a:ext cx="0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6" name="Freeform 590">
                  <a:extLst>
                    <a:ext uri="{FF2B5EF4-FFF2-40B4-BE49-F238E27FC236}">
                      <a16:creationId xmlns:a16="http://schemas.microsoft.com/office/drawing/2014/main" id="{1FDABDF2-BFA7-2949-9EC2-DAFFE2C6E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3"/>
                  <a:ext cx="6" cy="1"/>
                </a:xfrm>
                <a:custGeom>
                  <a:avLst/>
                  <a:gdLst>
                    <a:gd name="T0" fmla="*/ 14 w 14"/>
                    <a:gd name="T1" fmla="*/ 0 h 5"/>
                    <a:gd name="T2" fmla="*/ 13 w 14"/>
                    <a:gd name="T3" fmla="*/ 3 h 5"/>
                    <a:gd name="T4" fmla="*/ 11 w 14"/>
                    <a:gd name="T5" fmla="*/ 5 h 5"/>
                    <a:gd name="T6" fmla="*/ 5 w 14"/>
                    <a:gd name="T7" fmla="*/ 3 h 5"/>
                    <a:gd name="T8" fmla="*/ 0 w 14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14" y="0"/>
                      </a:moveTo>
                      <a:lnTo>
                        <a:pt x="13" y="3"/>
                      </a:lnTo>
                      <a:lnTo>
                        <a:pt x="11" y="5"/>
                      </a:lnTo>
                      <a:lnTo>
                        <a:pt x="5" y="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7" name="Freeform 591">
                  <a:extLst>
                    <a:ext uri="{FF2B5EF4-FFF2-40B4-BE49-F238E27FC236}">
                      <a16:creationId xmlns:a16="http://schemas.microsoft.com/office/drawing/2014/main" id="{E75D1B30-F570-AF46-984D-B2EF4CB06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9"/>
                  <a:ext cx="45" cy="35"/>
                </a:xfrm>
                <a:custGeom>
                  <a:avLst/>
                  <a:gdLst>
                    <a:gd name="T0" fmla="*/ 163 w 163"/>
                    <a:gd name="T1" fmla="*/ 137 h 140"/>
                    <a:gd name="T2" fmla="*/ 114 w 163"/>
                    <a:gd name="T3" fmla="*/ 137 h 140"/>
                    <a:gd name="T4" fmla="*/ 113 w 163"/>
                    <a:gd name="T5" fmla="*/ 140 h 140"/>
                    <a:gd name="T6" fmla="*/ 23 w 163"/>
                    <a:gd name="T7" fmla="*/ 139 h 140"/>
                    <a:gd name="T8" fmla="*/ 14 w 163"/>
                    <a:gd name="T9" fmla="*/ 130 h 140"/>
                    <a:gd name="T10" fmla="*/ 0 w 163"/>
                    <a:gd name="T11" fmla="*/ 104 h 140"/>
                    <a:gd name="T12" fmla="*/ 6 w 163"/>
                    <a:gd name="T13" fmla="*/ 0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3"/>
                    <a:gd name="T22" fmla="*/ 0 h 140"/>
                    <a:gd name="T23" fmla="*/ 163 w 163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3" h="140">
                      <a:moveTo>
                        <a:pt x="163" y="137"/>
                      </a:moveTo>
                      <a:lnTo>
                        <a:pt x="114" y="137"/>
                      </a:lnTo>
                      <a:lnTo>
                        <a:pt x="113" y="140"/>
                      </a:lnTo>
                      <a:lnTo>
                        <a:pt x="23" y="139"/>
                      </a:lnTo>
                      <a:lnTo>
                        <a:pt x="14" y="130"/>
                      </a:lnTo>
                      <a:lnTo>
                        <a:pt x="0" y="10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8" name="Freeform 592">
                  <a:extLst>
                    <a:ext uri="{FF2B5EF4-FFF2-40B4-BE49-F238E27FC236}">
                      <a16:creationId xmlns:a16="http://schemas.microsoft.com/office/drawing/2014/main" id="{14B77CAC-663C-CB43-8818-5EED285EE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1516"/>
                  <a:ext cx="51" cy="2"/>
                </a:xfrm>
                <a:custGeom>
                  <a:avLst/>
                  <a:gdLst>
                    <a:gd name="T0" fmla="*/ 0 w 208"/>
                    <a:gd name="T1" fmla="*/ 9 h 10"/>
                    <a:gd name="T2" fmla="*/ 13 w 208"/>
                    <a:gd name="T3" fmla="*/ 0 h 10"/>
                    <a:gd name="T4" fmla="*/ 104 w 208"/>
                    <a:gd name="T5" fmla="*/ 3 h 10"/>
                    <a:gd name="T6" fmla="*/ 208 w 208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10"/>
                    <a:gd name="T14" fmla="*/ 208 w 208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10">
                      <a:moveTo>
                        <a:pt x="0" y="9"/>
                      </a:moveTo>
                      <a:lnTo>
                        <a:pt x="13" y="0"/>
                      </a:lnTo>
                      <a:lnTo>
                        <a:pt x="104" y="3"/>
                      </a:lnTo>
                      <a:lnTo>
                        <a:pt x="208" y="1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99" name="Freeform 593">
                  <a:extLst>
                    <a:ext uri="{FF2B5EF4-FFF2-40B4-BE49-F238E27FC236}">
                      <a16:creationId xmlns:a16="http://schemas.microsoft.com/office/drawing/2014/main" id="{9AE29933-9D98-E44C-903A-61AE3AF7A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519"/>
                  <a:ext cx="6" cy="34"/>
                </a:xfrm>
                <a:custGeom>
                  <a:avLst/>
                  <a:gdLst>
                    <a:gd name="T0" fmla="*/ 20 w 22"/>
                    <a:gd name="T1" fmla="*/ 0 h 138"/>
                    <a:gd name="T2" fmla="*/ 22 w 22"/>
                    <a:gd name="T3" fmla="*/ 13 h 138"/>
                    <a:gd name="T4" fmla="*/ 22 w 22"/>
                    <a:gd name="T5" fmla="*/ 31 h 138"/>
                    <a:gd name="T6" fmla="*/ 19 w 22"/>
                    <a:gd name="T7" fmla="*/ 54 h 138"/>
                    <a:gd name="T8" fmla="*/ 15 w 22"/>
                    <a:gd name="T9" fmla="*/ 77 h 138"/>
                    <a:gd name="T10" fmla="*/ 11 w 22"/>
                    <a:gd name="T11" fmla="*/ 101 h 138"/>
                    <a:gd name="T12" fmla="*/ 7 w 22"/>
                    <a:gd name="T13" fmla="*/ 120 h 138"/>
                    <a:gd name="T14" fmla="*/ 4 w 22"/>
                    <a:gd name="T15" fmla="*/ 133 h 138"/>
                    <a:gd name="T16" fmla="*/ 0 w 22"/>
                    <a:gd name="T17" fmla="*/ 138 h 1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38"/>
                    <a:gd name="T29" fmla="*/ 22 w 22"/>
                    <a:gd name="T30" fmla="*/ 138 h 1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38">
                      <a:moveTo>
                        <a:pt x="20" y="0"/>
                      </a:moveTo>
                      <a:lnTo>
                        <a:pt x="22" y="13"/>
                      </a:lnTo>
                      <a:lnTo>
                        <a:pt x="22" y="31"/>
                      </a:lnTo>
                      <a:lnTo>
                        <a:pt x="19" y="54"/>
                      </a:lnTo>
                      <a:lnTo>
                        <a:pt x="15" y="77"/>
                      </a:lnTo>
                      <a:lnTo>
                        <a:pt x="11" y="101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0" y="138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0" name="Line 594">
                  <a:extLst>
                    <a:ext uri="{FF2B5EF4-FFF2-40B4-BE49-F238E27FC236}">
                      <a16:creationId xmlns:a16="http://schemas.microsoft.com/office/drawing/2014/main" id="{85A1D927-BF44-E041-81A3-ACF20D942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7" y="1553"/>
                  <a:ext cx="0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1" name="Freeform 595">
                  <a:extLst>
                    <a:ext uri="{FF2B5EF4-FFF2-40B4-BE49-F238E27FC236}">
                      <a16:creationId xmlns:a16="http://schemas.microsoft.com/office/drawing/2014/main" id="{B0CD83BB-6649-7D4B-87EE-99C8ECF7E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4"/>
                  <a:ext cx="6" cy="1"/>
                </a:xfrm>
                <a:custGeom>
                  <a:avLst/>
                  <a:gdLst>
                    <a:gd name="T0" fmla="*/ 15 w 15"/>
                    <a:gd name="T1" fmla="*/ 0 h 5"/>
                    <a:gd name="T2" fmla="*/ 12 w 15"/>
                    <a:gd name="T3" fmla="*/ 2 h 5"/>
                    <a:gd name="T4" fmla="*/ 10 w 15"/>
                    <a:gd name="T5" fmla="*/ 5 h 5"/>
                    <a:gd name="T6" fmla="*/ 3 w 15"/>
                    <a:gd name="T7" fmla="*/ 2 h 5"/>
                    <a:gd name="T8" fmla="*/ 0 w 15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15" y="0"/>
                      </a:moveTo>
                      <a:lnTo>
                        <a:pt x="12" y="2"/>
                      </a:lnTo>
                      <a:lnTo>
                        <a:pt x="10" y="5"/>
                      </a:lnTo>
                      <a:lnTo>
                        <a:pt x="3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2" name="Freeform 596">
                  <a:extLst>
                    <a:ext uri="{FF2B5EF4-FFF2-40B4-BE49-F238E27FC236}">
                      <a16:creationId xmlns:a16="http://schemas.microsoft.com/office/drawing/2014/main" id="{54E99BEC-630B-DD4E-A6CC-D9CC47AB3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8"/>
                  <a:ext cx="45" cy="38"/>
                </a:xfrm>
                <a:custGeom>
                  <a:avLst/>
                  <a:gdLst>
                    <a:gd name="T0" fmla="*/ 168 w 168"/>
                    <a:gd name="T1" fmla="*/ 143 h 145"/>
                    <a:gd name="T2" fmla="*/ 112 w 168"/>
                    <a:gd name="T3" fmla="*/ 143 h 145"/>
                    <a:gd name="T4" fmla="*/ 111 w 168"/>
                    <a:gd name="T5" fmla="*/ 145 h 145"/>
                    <a:gd name="T6" fmla="*/ 23 w 168"/>
                    <a:gd name="T7" fmla="*/ 143 h 145"/>
                    <a:gd name="T8" fmla="*/ 13 w 168"/>
                    <a:gd name="T9" fmla="*/ 134 h 145"/>
                    <a:gd name="T10" fmla="*/ 0 w 168"/>
                    <a:gd name="T11" fmla="*/ 109 h 145"/>
                    <a:gd name="T12" fmla="*/ 7 w 168"/>
                    <a:gd name="T13" fmla="*/ 0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"/>
                    <a:gd name="T22" fmla="*/ 0 h 145"/>
                    <a:gd name="T23" fmla="*/ 168 w 168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" h="145">
                      <a:moveTo>
                        <a:pt x="168" y="143"/>
                      </a:moveTo>
                      <a:lnTo>
                        <a:pt x="112" y="143"/>
                      </a:lnTo>
                      <a:lnTo>
                        <a:pt x="111" y="145"/>
                      </a:lnTo>
                      <a:lnTo>
                        <a:pt x="23" y="143"/>
                      </a:lnTo>
                      <a:lnTo>
                        <a:pt x="13" y="134"/>
                      </a:lnTo>
                      <a:lnTo>
                        <a:pt x="0" y="109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3" name="Freeform 597">
                  <a:extLst>
                    <a:ext uri="{FF2B5EF4-FFF2-40B4-BE49-F238E27FC236}">
                      <a16:creationId xmlns:a16="http://schemas.microsoft.com/office/drawing/2014/main" id="{3C246799-EE05-AE49-8065-D23EC60C0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5"/>
                  <a:ext cx="54" cy="2"/>
                </a:xfrm>
                <a:custGeom>
                  <a:avLst/>
                  <a:gdLst>
                    <a:gd name="T0" fmla="*/ 0 w 215"/>
                    <a:gd name="T1" fmla="*/ 11 h 12"/>
                    <a:gd name="T2" fmla="*/ 14 w 215"/>
                    <a:gd name="T3" fmla="*/ 0 h 12"/>
                    <a:gd name="T4" fmla="*/ 116 w 215"/>
                    <a:gd name="T5" fmla="*/ 3 h 12"/>
                    <a:gd name="T6" fmla="*/ 215 w 215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5"/>
                    <a:gd name="T13" fmla="*/ 0 h 12"/>
                    <a:gd name="T14" fmla="*/ 215 w 215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5" h="12">
                      <a:moveTo>
                        <a:pt x="0" y="11"/>
                      </a:moveTo>
                      <a:lnTo>
                        <a:pt x="14" y="0"/>
                      </a:lnTo>
                      <a:lnTo>
                        <a:pt x="116" y="3"/>
                      </a:lnTo>
                      <a:lnTo>
                        <a:pt x="215" y="1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4" name="Freeform 598">
                  <a:extLst>
                    <a:ext uri="{FF2B5EF4-FFF2-40B4-BE49-F238E27FC236}">
                      <a16:creationId xmlns:a16="http://schemas.microsoft.com/office/drawing/2014/main" id="{C776A23A-A252-B048-86AA-95615C56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518"/>
                  <a:ext cx="4" cy="35"/>
                </a:xfrm>
                <a:custGeom>
                  <a:avLst/>
                  <a:gdLst>
                    <a:gd name="T0" fmla="*/ 19 w 20"/>
                    <a:gd name="T1" fmla="*/ 0 h 140"/>
                    <a:gd name="T2" fmla="*/ 20 w 20"/>
                    <a:gd name="T3" fmla="*/ 12 h 140"/>
                    <a:gd name="T4" fmla="*/ 20 w 20"/>
                    <a:gd name="T5" fmla="*/ 31 h 140"/>
                    <a:gd name="T6" fmla="*/ 18 w 20"/>
                    <a:gd name="T7" fmla="*/ 54 h 140"/>
                    <a:gd name="T8" fmla="*/ 14 w 20"/>
                    <a:gd name="T9" fmla="*/ 78 h 140"/>
                    <a:gd name="T10" fmla="*/ 10 w 20"/>
                    <a:gd name="T11" fmla="*/ 102 h 140"/>
                    <a:gd name="T12" fmla="*/ 6 w 20"/>
                    <a:gd name="T13" fmla="*/ 122 h 140"/>
                    <a:gd name="T14" fmla="*/ 2 w 20"/>
                    <a:gd name="T15" fmla="*/ 136 h 140"/>
                    <a:gd name="T16" fmla="*/ 0 w 20"/>
                    <a:gd name="T17" fmla="*/ 140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40"/>
                    <a:gd name="T29" fmla="*/ 20 w 20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40">
                      <a:moveTo>
                        <a:pt x="19" y="0"/>
                      </a:moveTo>
                      <a:lnTo>
                        <a:pt x="20" y="12"/>
                      </a:lnTo>
                      <a:lnTo>
                        <a:pt x="20" y="31"/>
                      </a:lnTo>
                      <a:lnTo>
                        <a:pt x="18" y="54"/>
                      </a:lnTo>
                      <a:lnTo>
                        <a:pt x="14" y="78"/>
                      </a:lnTo>
                      <a:lnTo>
                        <a:pt x="10" y="102"/>
                      </a:lnTo>
                      <a:lnTo>
                        <a:pt x="6" y="122"/>
                      </a:lnTo>
                      <a:lnTo>
                        <a:pt x="2" y="136"/>
                      </a:lnTo>
                      <a:lnTo>
                        <a:pt x="0" y="14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5" name="Line 599">
                  <a:extLst>
                    <a:ext uri="{FF2B5EF4-FFF2-40B4-BE49-F238E27FC236}">
                      <a16:creationId xmlns:a16="http://schemas.microsoft.com/office/drawing/2014/main" id="{5110A1B7-AB9F-ED45-AD3A-33BA5912A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3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6" name="Freeform 600">
                  <a:extLst>
                    <a:ext uri="{FF2B5EF4-FFF2-40B4-BE49-F238E27FC236}">
                      <a16:creationId xmlns:a16="http://schemas.microsoft.com/office/drawing/2014/main" id="{CEC4ACF4-7EB7-6043-8F09-473CA5533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4"/>
                  <a:ext cx="6" cy="1"/>
                </a:xfrm>
                <a:custGeom>
                  <a:avLst/>
                  <a:gdLst>
                    <a:gd name="T0" fmla="*/ 16 w 16"/>
                    <a:gd name="T1" fmla="*/ 0 h 5"/>
                    <a:gd name="T2" fmla="*/ 14 w 16"/>
                    <a:gd name="T3" fmla="*/ 3 h 5"/>
                    <a:gd name="T4" fmla="*/ 11 w 16"/>
                    <a:gd name="T5" fmla="*/ 5 h 5"/>
                    <a:gd name="T6" fmla="*/ 5 w 16"/>
                    <a:gd name="T7" fmla="*/ 3 h 5"/>
                    <a:gd name="T8" fmla="*/ 0 w 16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5"/>
                    <a:gd name="T17" fmla="*/ 16 w 1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5">
                      <a:moveTo>
                        <a:pt x="16" y="0"/>
                      </a:moveTo>
                      <a:lnTo>
                        <a:pt x="14" y="3"/>
                      </a:lnTo>
                      <a:lnTo>
                        <a:pt x="11" y="5"/>
                      </a:lnTo>
                      <a:lnTo>
                        <a:pt x="5" y="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7" name="Freeform 601">
                  <a:extLst>
                    <a:ext uri="{FF2B5EF4-FFF2-40B4-BE49-F238E27FC236}">
                      <a16:creationId xmlns:a16="http://schemas.microsoft.com/office/drawing/2014/main" id="{D400FF80-8D44-374C-9505-B2007FE17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8"/>
                  <a:ext cx="43" cy="38"/>
                </a:xfrm>
                <a:custGeom>
                  <a:avLst/>
                  <a:gdLst>
                    <a:gd name="T0" fmla="*/ 169 w 169"/>
                    <a:gd name="T1" fmla="*/ 146 h 149"/>
                    <a:gd name="T2" fmla="*/ 108 w 169"/>
                    <a:gd name="T3" fmla="*/ 146 h 149"/>
                    <a:gd name="T4" fmla="*/ 107 w 169"/>
                    <a:gd name="T5" fmla="*/ 149 h 149"/>
                    <a:gd name="T6" fmla="*/ 22 w 169"/>
                    <a:gd name="T7" fmla="*/ 146 h 149"/>
                    <a:gd name="T8" fmla="*/ 12 w 169"/>
                    <a:gd name="T9" fmla="*/ 136 h 149"/>
                    <a:gd name="T10" fmla="*/ 0 w 169"/>
                    <a:gd name="T11" fmla="*/ 113 h 149"/>
                    <a:gd name="T12" fmla="*/ 4 w 169"/>
                    <a:gd name="T13" fmla="*/ 0 h 1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9"/>
                    <a:gd name="T22" fmla="*/ 0 h 149"/>
                    <a:gd name="T23" fmla="*/ 169 w 169"/>
                    <a:gd name="T24" fmla="*/ 149 h 1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9" h="149">
                      <a:moveTo>
                        <a:pt x="169" y="146"/>
                      </a:moveTo>
                      <a:lnTo>
                        <a:pt x="108" y="146"/>
                      </a:lnTo>
                      <a:lnTo>
                        <a:pt x="107" y="149"/>
                      </a:lnTo>
                      <a:lnTo>
                        <a:pt x="22" y="146"/>
                      </a:lnTo>
                      <a:lnTo>
                        <a:pt x="12" y="136"/>
                      </a:lnTo>
                      <a:lnTo>
                        <a:pt x="0" y="11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8" name="Freeform 602">
                  <a:extLst>
                    <a:ext uri="{FF2B5EF4-FFF2-40B4-BE49-F238E27FC236}">
                      <a16:creationId xmlns:a16="http://schemas.microsoft.com/office/drawing/2014/main" id="{FEB5FE5B-6E50-7E43-8B69-A53DFE4BD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5"/>
                  <a:ext cx="56" cy="2"/>
                </a:xfrm>
                <a:custGeom>
                  <a:avLst/>
                  <a:gdLst>
                    <a:gd name="T0" fmla="*/ 0 w 222"/>
                    <a:gd name="T1" fmla="*/ 11 h 11"/>
                    <a:gd name="T2" fmla="*/ 16 w 222"/>
                    <a:gd name="T3" fmla="*/ 0 h 11"/>
                    <a:gd name="T4" fmla="*/ 126 w 222"/>
                    <a:gd name="T5" fmla="*/ 2 h 11"/>
                    <a:gd name="T6" fmla="*/ 222 w 22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2"/>
                    <a:gd name="T13" fmla="*/ 0 h 11"/>
                    <a:gd name="T14" fmla="*/ 222 w 22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2" h="11">
                      <a:moveTo>
                        <a:pt x="0" y="11"/>
                      </a:moveTo>
                      <a:lnTo>
                        <a:pt x="16" y="0"/>
                      </a:lnTo>
                      <a:lnTo>
                        <a:pt x="126" y="2"/>
                      </a:lnTo>
                      <a:lnTo>
                        <a:pt x="222" y="1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09" name="Freeform 603">
                  <a:extLst>
                    <a:ext uri="{FF2B5EF4-FFF2-40B4-BE49-F238E27FC236}">
                      <a16:creationId xmlns:a16="http://schemas.microsoft.com/office/drawing/2014/main" id="{D1F3CF66-811F-DE4C-9A6D-3A1AC1945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518"/>
                  <a:ext cx="6" cy="36"/>
                </a:xfrm>
                <a:custGeom>
                  <a:avLst/>
                  <a:gdLst>
                    <a:gd name="T0" fmla="*/ 21 w 22"/>
                    <a:gd name="T1" fmla="*/ 0 h 146"/>
                    <a:gd name="T2" fmla="*/ 22 w 22"/>
                    <a:gd name="T3" fmla="*/ 13 h 146"/>
                    <a:gd name="T4" fmla="*/ 21 w 22"/>
                    <a:gd name="T5" fmla="*/ 31 h 146"/>
                    <a:gd name="T6" fmla="*/ 18 w 22"/>
                    <a:gd name="T7" fmla="*/ 56 h 146"/>
                    <a:gd name="T8" fmla="*/ 14 w 22"/>
                    <a:gd name="T9" fmla="*/ 80 h 146"/>
                    <a:gd name="T10" fmla="*/ 10 w 22"/>
                    <a:gd name="T11" fmla="*/ 105 h 146"/>
                    <a:gd name="T12" fmla="*/ 7 w 22"/>
                    <a:gd name="T13" fmla="*/ 126 h 146"/>
                    <a:gd name="T14" fmla="*/ 3 w 22"/>
                    <a:gd name="T15" fmla="*/ 141 h 146"/>
                    <a:gd name="T16" fmla="*/ 0 w 22"/>
                    <a:gd name="T17" fmla="*/ 146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46"/>
                    <a:gd name="T29" fmla="*/ 22 w 22"/>
                    <a:gd name="T30" fmla="*/ 146 h 1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46">
                      <a:moveTo>
                        <a:pt x="21" y="0"/>
                      </a:moveTo>
                      <a:lnTo>
                        <a:pt x="22" y="13"/>
                      </a:lnTo>
                      <a:lnTo>
                        <a:pt x="21" y="31"/>
                      </a:lnTo>
                      <a:lnTo>
                        <a:pt x="18" y="56"/>
                      </a:lnTo>
                      <a:lnTo>
                        <a:pt x="14" y="80"/>
                      </a:lnTo>
                      <a:lnTo>
                        <a:pt x="10" y="105"/>
                      </a:lnTo>
                      <a:lnTo>
                        <a:pt x="7" y="126"/>
                      </a:lnTo>
                      <a:lnTo>
                        <a:pt x="3" y="14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0" name="Line 604">
                  <a:extLst>
                    <a:ext uri="{FF2B5EF4-FFF2-40B4-BE49-F238E27FC236}">
                      <a16:creationId xmlns:a16="http://schemas.microsoft.com/office/drawing/2014/main" id="{61F2BD5B-C57B-D34F-A86F-782A9F13C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1" name="Freeform 605">
                  <a:extLst>
                    <a:ext uri="{FF2B5EF4-FFF2-40B4-BE49-F238E27FC236}">
                      <a16:creationId xmlns:a16="http://schemas.microsoft.com/office/drawing/2014/main" id="{11458752-B90F-0A44-B5F0-840C84D93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5"/>
                  <a:ext cx="6" cy="0"/>
                </a:xfrm>
                <a:custGeom>
                  <a:avLst/>
                  <a:gdLst>
                    <a:gd name="T0" fmla="*/ 18 w 18"/>
                    <a:gd name="T1" fmla="*/ 0 h 5"/>
                    <a:gd name="T2" fmla="*/ 16 w 18"/>
                    <a:gd name="T3" fmla="*/ 2 h 5"/>
                    <a:gd name="T4" fmla="*/ 12 w 18"/>
                    <a:gd name="T5" fmla="*/ 5 h 5"/>
                    <a:gd name="T6" fmla="*/ 6 w 18"/>
                    <a:gd name="T7" fmla="*/ 2 h 5"/>
                    <a:gd name="T8" fmla="*/ 0 w 18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5"/>
                    <a:gd name="T17" fmla="*/ 18 w 1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5">
                      <a:moveTo>
                        <a:pt x="18" y="0"/>
                      </a:move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6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2" name="Freeform 606">
                  <a:extLst>
                    <a:ext uri="{FF2B5EF4-FFF2-40B4-BE49-F238E27FC236}">
                      <a16:creationId xmlns:a16="http://schemas.microsoft.com/office/drawing/2014/main" id="{89FFEC49-63AD-084F-94C0-252013569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8"/>
                  <a:ext cx="43" cy="38"/>
                </a:xfrm>
                <a:custGeom>
                  <a:avLst/>
                  <a:gdLst>
                    <a:gd name="T0" fmla="*/ 172 w 172"/>
                    <a:gd name="T1" fmla="*/ 151 h 154"/>
                    <a:gd name="T2" fmla="*/ 106 w 172"/>
                    <a:gd name="T3" fmla="*/ 151 h 154"/>
                    <a:gd name="T4" fmla="*/ 105 w 172"/>
                    <a:gd name="T5" fmla="*/ 154 h 154"/>
                    <a:gd name="T6" fmla="*/ 24 w 172"/>
                    <a:gd name="T7" fmla="*/ 150 h 154"/>
                    <a:gd name="T8" fmla="*/ 11 w 172"/>
                    <a:gd name="T9" fmla="*/ 139 h 154"/>
                    <a:gd name="T10" fmla="*/ 0 w 172"/>
                    <a:gd name="T11" fmla="*/ 117 h 154"/>
                    <a:gd name="T12" fmla="*/ 4 w 172"/>
                    <a:gd name="T13" fmla="*/ 0 h 1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154"/>
                    <a:gd name="T23" fmla="*/ 172 w 172"/>
                    <a:gd name="T24" fmla="*/ 154 h 1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154">
                      <a:moveTo>
                        <a:pt x="172" y="151"/>
                      </a:moveTo>
                      <a:lnTo>
                        <a:pt x="106" y="151"/>
                      </a:lnTo>
                      <a:lnTo>
                        <a:pt x="105" y="154"/>
                      </a:lnTo>
                      <a:lnTo>
                        <a:pt x="24" y="150"/>
                      </a:lnTo>
                      <a:lnTo>
                        <a:pt x="11" y="139"/>
                      </a:lnTo>
                      <a:lnTo>
                        <a:pt x="0" y="11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3" name="Freeform 607">
                  <a:extLst>
                    <a:ext uri="{FF2B5EF4-FFF2-40B4-BE49-F238E27FC236}">
                      <a16:creationId xmlns:a16="http://schemas.microsoft.com/office/drawing/2014/main" id="{1B2F03E3-001E-2545-AD72-3BC056777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0" y="1514"/>
                  <a:ext cx="56" cy="2"/>
                </a:xfrm>
                <a:custGeom>
                  <a:avLst/>
                  <a:gdLst>
                    <a:gd name="T0" fmla="*/ 0 w 226"/>
                    <a:gd name="T1" fmla="*/ 12 h 13"/>
                    <a:gd name="T2" fmla="*/ 16 w 226"/>
                    <a:gd name="T3" fmla="*/ 0 h 13"/>
                    <a:gd name="T4" fmla="*/ 136 w 226"/>
                    <a:gd name="T5" fmla="*/ 3 h 13"/>
                    <a:gd name="T6" fmla="*/ 226 w 226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6"/>
                    <a:gd name="T13" fmla="*/ 0 h 13"/>
                    <a:gd name="T14" fmla="*/ 226 w 226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6" h="13">
                      <a:moveTo>
                        <a:pt x="0" y="12"/>
                      </a:moveTo>
                      <a:lnTo>
                        <a:pt x="16" y="0"/>
                      </a:lnTo>
                      <a:lnTo>
                        <a:pt x="136" y="3"/>
                      </a:lnTo>
                      <a:lnTo>
                        <a:pt x="226" y="1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4" name="Freeform 608">
                  <a:extLst>
                    <a:ext uri="{FF2B5EF4-FFF2-40B4-BE49-F238E27FC236}">
                      <a16:creationId xmlns:a16="http://schemas.microsoft.com/office/drawing/2014/main" id="{F776526F-9B44-A449-926B-E7474CFC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516"/>
                  <a:ext cx="6" cy="38"/>
                </a:xfrm>
                <a:custGeom>
                  <a:avLst/>
                  <a:gdLst>
                    <a:gd name="T0" fmla="*/ 20 w 22"/>
                    <a:gd name="T1" fmla="*/ 0 h 148"/>
                    <a:gd name="T2" fmla="*/ 22 w 22"/>
                    <a:gd name="T3" fmla="*/ 12 h 148"/>
                    <a:gd name="T4" fmla="*/ 20 w 22"/>
                    <a:gd name="T5" fmla="*/ 31 h 148"/>
                    <a:gd name="T6" fmla="*/ 18 w 22"/>
                    <a:gd name="T7" fmla="*/ 55 h 148"/>
                    <a:gd name="T8" fmla="*/ 14 w 22"/>
                    <a:gd name="T9" fmla="*/ 81 h 148"/>
                    <a:gd name="T10" fmla="*/ 10 w 22"/>
                    <a:gd name="T11" fmla="*/ 107 h 148"/>
                    <a:gd name="T12" fmla="*/ 6 w 22"/>
                    <a:gd name="T13" fmla="*/ 129 h 148"/>
                    <a:gd name="T14" fmla="*/ 2 w 22"/>
                    <a:gd name="T15" fmla="*/ 143 h 148"/>
                    <a:gd name="T16" fmla="*/ 0 w 22"/>
                    <a:gd name="T17" fmla="*/ 148 h 1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48"/>
                    <a:gd name="T29" fmla="*/ 22 w 22"/>
                    <a:gd name="T30" fmla="*/ 148 h 1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48">
                      <a:moveTo>
                        <a:pt x="20" y="0"/>
                      </a:moveTo>
                      <a:lnTo>
                        <a:pt x="22" y="12"/>
                      </a:lnTo>
                      <a:lnTo>
                        <a:pt x="20" y="31"/>
                      </a:lnTo>
                      <a:lnTo>
                        <a:pt x="18" y="55"/>
                      </a:lnTo>
                      <a:lnTo>
                        <a:pt x="14" y="81"/>
                      </a:lnTo>
                      <a:lnTo>
                        <a:pt x="10" y="107"/>
                      </a:lnTo>
                      <a:lnTo>
                        <a:pt x="6" y="129"/>
                      </a:lnTo>
                      <a:lnTo>
                        <a:pt x="2" y="143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5" name="Line 609">
                  <a:extLst>
                    <a:ext uri="{FF2B5EF4-FFF2-40B4-BE49-F238E27FC236}">
                      <a16:creationId xmlns:a16="http://schemas.microsoft.com/office/drawing/2014/main" id="{78EBF2C2-7D09-434B-B36F-88957165A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4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6" name="Freeform 610">
                  <a:extLst>
                    <a:ext uri="{FF2B5EF4-FFF2-40B4-BE49-F238E27FC236}">
                      <a16:creationId xmlns:a16="http://schemas.microsoft.com/office/drawing/2014/main" id="{97C56168-7DB6-1145-B1BC-D04ACEC69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1" y="1555"/>
                  <a:ext cx="6" cy="1"/>
                </a:xfrm>
                <a:custGeom>
                  <a:avLst/>
                  <a:gdLst>
                    <a:gd name="T0" fmla="*/ 20 w 20"/>
                    <a:gd name="T1" fmla="*/ 0 h 6"/>
                    <a:gd name="T2" fmla="*/ 18 w 20"/>
                    <a:gd name="T3" fmla="*/ 4 h 6"/>
                    <a:gd name="T4" fmla="*/ 14 w 20"/>
                    <a:gd name="T5" fmla="*/ 6 h 6"/>
                    <a:gd name="T6" fmla="*/ 6 w 20"/>
                    <a:gd name="T7" fmla="*/ 4 h 6"/>
                    <a:gd name="T8" fmla="*/ 0 w 20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6"/>
                    <a:gd name="T17" fmla="*/ 20 w 2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6">
                      <a:moveTo>
                        <a:pt x="20" y="0"/>
                      </a:move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6" y="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7" name="Freeform 611">
                  <a:extLst>
                    <a:ext uri="{FF2B5EF4-FFF2-40B4-BE49-F238E27FC236}">
                      <a16:creationId xmlns:a16="http://schemas.microsoft.com/office/drawing/2014/main" id="{CC19BEFE-4B15-0447-9B97-BBC47276C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6"/>
                  <a:ext cx="45" cy="40"/>
                </a:xfrm>
                <a:custGeom>
                  <a:avLst/>
                  <a:gdLst>
                    <a:gd name="T0" fmla="*/ 174 w 174"/>
                    <a:gd name="T1" fmla="*/ 154 h 158"/>
                    <a:gd name="T2" fmla="*/ 103 w 174"/>
                    <a:gd name="T3" fmla="*/ 156 h 158"/>
                    <a:gd name="T4" fmla="*/ 102 w 174"/>
                    <a:gd name="T5" fmla="*/ 158 h 158"/>
                    <a:gd name="T6" fmla="*/ 23 w 174"/>
                    <a:gd name="T7" fmla="*/ 154 h 158"/>
                    <a:gd name="T8" fmla="*/ 10 w 174"/>
                    <a:gd name="T9" fmla="*/ 143 h 158"/>
                    <a:gd name="T10" fmla="*/ 0 w 174"/>
                    <a:gd name="T11" fmla="*/ 122 h 158"/>
                    <a:gd name="T12" fmla="*/ 4 w 174"/>
                    <a:gd name="T13" fmla="*/ 0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4"/>
                    <a:gd name="T22" fmla="*/ 0 h 158"/>
                    <a:gd name="T23" fmla="*/ 174 w 174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4" h="158">
                      <a:moveTo>
                        <a:pt x="174" y="154"/>
                      </a:moveTo>
                      <a:lnTo>
                        <a:pt x="103" y="156"/>
                      </a:lnTo>
                      <a:lnTo>
                        <a:pt x="102" y="158"/>
                      </a:lnTo>
                      <a:lnTo>
                        <a:pt x="23" y="154"/>
                      </a:lnTo>
                      <a:lnTo>
                        <a:pt x="10" y="143"/>
                      </a:lnTo>
                      <a:lnTo>
                        <a:pt x="0" y="12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8" name="Freeform 612">
                  <a:extLst>
                    <a:ext uri="{FF2B5EF4-FFF2-40B4-BE49-F238E27FC236}">
                      <a16:creationId xmlns:a16="http://schemas.microsoft.com/office/drawing/2014/main" id="{BD6BD366-D7C0-0D4E-B20A-34E646429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3"/>
                  <a:ext cx="58" cy="4"/>
                </a:xfrm>
                <a:custGeom>
                  <a:avLst/>
                  <a:gdLst>
                    <a:gd name="T0" fmla="*/ 0 w 232"/>
                    <a:gd name="T1" fmla="*/ 13 h 13"/>
                    <a:gd name="T2" fmla="*/ 18 w 232"/>
                    <a:gd name="T3" fmla="*/ 0 h 13"/>
                    <a:gd name="T4" fmla="*/ 147 w 232"/>
                    <a:gd name="T5" fmla="*/ 2 h 13"/>
                    <a:gd name="T6" fmla="*/ 232 w 23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2"/>
                    <a:gd name="T13" fmla="*/ 0 h 13"/>
                    <a:gd name="T14" fmla="*/ 232 w 23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2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147" y="2"/>
                      </a:lnTo>
                      <a:lnTo>
                        <a:pt x="232" y="1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19" name="Freeform 613">
                  <a:extLst>
                    <a:ext uri="{FF2B5EF4-FFF2-40B4-BE49-F238E27FC236}">
                      <a16:creationId xmlns:a16="http://schemas.microsoft.com/office/drawing/2014/main" id="{C4B106C6-ECE5-D34A-ABEF-53957ED1D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3" y="1516"/>
                  <a:ext cx="6" cy="39"/>
                </a:xfrm>
                <a:custGeom>
                  <a:avLst/>
                  <a:gdLst>
                    <a:gd name="T0" fmla="*/ 19 w 20"/>
                    <a:gd name="T1" fmla="*/ 0 h 153"/>
                    <a:gd name="T2" fmla="*/ 20 w 20"/>
                    <a:gd name="T3" fmla="*/ 11 h 153"/>
                    <a:gd name="T4" fmla="*/ 19 w 20"/>
                    <a:gd name="T5" fmla="*/ 30 h 153"/>
                    <a:gd name="T6" fmla="*/ 16 w 20"/>
                    <a:gd name="T7" fmla="*/ 56 h 153"/>
                    <a:gd name="T8" fmla="*/ 12 w 20"/>
                    <a:gd name="T9" fmla="*/ 83 h 153"/>
                    <a:gd name="T10" fmla="*/ 9 w 20"/>
                    <a:gd name="T11" fmla="*/ 109 h 153"/>
                    <a:gd name="T12" fmla="*/ 5 w 20"/>
                    <a:gd name="T13" fmla="*/ 131 h 153"/>
                    <a:gd name="T14" fmla="*/ 2 w 20"/>
                    <a:gd name="T15" fmla="*/ 146 h 153"/>
                    <a:gd name="T16" fmla="*/ 0 w 20"/>
                    <a:gd name="T17" fmla="*/ 153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53"/>
                    <a:gd name="T29" fmla="*/ 20 w 20"/>
                    <a:gd name="T30" fmla="*/ 153 h 1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53">
                      <a:moveTo>
                        <a:pt x="19" y="0"/>
                      </a:moveTo>
                      <a:lnTo>
                        <a:pt x="20" y="11"/>
                      </a:lnTo>
                      <a:lnTo>
                        <a:pt x="19" y="30"/>
                      </a:lnTo>
                      <a:lnTo>
                        <a:pt x="16" y="56"/>
                      </a:lnTo>
                      <a:lnTo>
                        <a:pt x="12" y="83"/>
                      </a:lnTo>
                      <a:lnTo>
                        <a:pt x="9" y="109"/>
                      </a:lnTo>
                      <a:lnTo>
                        <a:pt x="5" y="131"/>
                      </a:lnTo>
                      <a:lnTo>
                        <a:pt x="2" y="146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0" name="Line 614">
                  <a:extLst>
                    <a:ext uri="{FF2B5EF4-FFF2-40B4-BE49-F238E27FC236}">
                      <a16:creationId xmlns:a16="http://schemas.microsoft.com/office/drawing/2014/main" id="{5C1DCE38-5FC5-5C45-AA18-A569B7D242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1" name="Freeform 615">
                  <a:extLst>
                    <a:ext uri="{FF2B5EF4-FFF2-40B4-BE49-F238E27FC236}">
                      <a16:creationId xmlns:a16="http://schemas.microsoft.com/office/drawing/2014/main" id="{E43F72F8-A861-B344-9F97-6D53D009E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5"/>
                  <a:ext cx="4" cy="1"/>
                </a:xfrm>
                <a:custGeom>
                  <a:avLst/>
                  <a:gdLst>
                    <a:gd name="T0" fmla="*/ 20 w 20"/>
                    <a:gd name="T1" fmla="*/ 0 h 6"/>
                    <a:gd name="T2" fmla="*/ 18 w 20"/>
                    <a:gd name="T3" fmla="*/ 3 h 6"/>
                    <a:gd name="T4" fmla="*/ 14 w 20"/>
                    <a:gd name="T5" fmla="*/ 6 h 6"/>
                    <a:gd name="T6" fmla="*/ 6 w 20"/>
                    <a:gd name="T7" fmla="*/ 3 h 6"/>
                    <a:gd name="T8" fmla="*/ 0 w 20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6"/>
                    <a:gd name="T17" fmla="*/ 20 w 2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6">
                      <a:moveTo>
                        <a:pt x="20" y="0"/>
                      </a:moveTo>
                      <a:lnTo>
                        <a:pt x="18" y="3"/>
                      </a:lnTo>
                      <a:lnTo>
                        <a:pt x="14" y="6"/>
                      </a:lnTo>
                      <a:lnTo>
                        <a:pt x="6" y="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2" name="Freeform 616">
                  <a:extLst>
                    <a:ext uri="{FF2B5EF4-FFF2-40B4-BE49-F238E27FC236}">
                      <a16:creationId xmlns:a16="http://schemas.microsoft.com/office/drawing/2014/main" id="{DC20A347-9673-714F-85A2-ED49D0D42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6"/>
                  <a:ext cx="47" cy="40"/>
                </a:xfrm>
                <a:custGeom>
                  <a:avLst/>
                  <a:gdLst>
                    <a:gd name="T0" fmla="*/ 178 w 178"/>
                    <a:gd name="T1" fmla="*/ 158 h 162"/>
                    <a:gd name="T2" fmla="*/ 101 w 178"/>
                    <a:gd name="T3" fmla="*/ 159 h 162"/>
                    <a:gd name="T4" fmla="*/ 99 w 178"/>
                    <a:gd name="T5" fmla="*/ 162 h 162"/>
                    <a:gd name="T6" fmla="*/ 23 w 178"/>
                    <a:gd name="T7" fmla="*/ 157 h 162"/>
                    <a:gd name="T8" fmla="*/ 9 w 178"/>
                    <a:gd name="T9" fmla="*/ 145 h 162"/>
                    <a:gd name="T10" fmla="*/ 0 w 178"/>
                    <a:gd name="T11" fmla="*/ 126 h 162"/>
                    <a:gd name="T12" fmla="*/ 4 w 178"/>
                    <a:gd name="T13" fmla="*/ 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"/>
                    <a:gd name="T22" fmla="*/ 0 h 162"/>
                    <a:gd name="T23" fmla="*/ 178 w 178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" h="162">
                      <a:moveTo>
                        <a:pt x="178" y="158"/>
                      </a:moveTo>
                      <a:lnTo>
                        <a:pt x="101" y="159"/>
                      </a:lnTo>
                      <a:lnTo>
                        <a:pt x="99" y="162"/>
                      </a:lnTo>
                      <a:lnTo>
                        <a:pt x="23" y="157"/>
                      </a:lnTo>
                      <a:lnTo>
                        <a:pt x="9" y="145"/>
                      </a:lnTo>
                      <a:lnTo>
                        <a:pt x="0" y="126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3" name="Freeform 617">
                  <a:extLst>
                    <a:ext uri="{FF2B5EF4-FFF2-40B4-BE49-F238E27FC236}">
                      <a16:creationId xmlns:a16="http://schemas.microsoft.com/office/drawing/2014/main" id="{7306194A-406D-0A41-886F-80CAE27A7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3"/>
                  <a:ext cx="60" cy="4"/>
                </a:xfrm>
                <a:custGeom>
                  <a:avLst/>
                  <a:gdLst>
                    <a:gd name="T0" fmla="*/ 0 w 236"/>
                    <a:gd name="T1" fmla="*/ 14 h 14"/>
                    <a:gd name="T2" fmla="*/ 19 w 236"/>
                    <a:gd name="T3" fmla="*/ 0 h 14"/>
                    <a:gd name="T4" fmla="*/ 157 w 236"/>
                    <a:gd name="T5" fmla="*/ 3 h 14"/>
                    <a:gd name="T6" fmla="*/ 236 w 236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6"/>
                    <a:gd name="T13" fmla="*/ 0 h 14"/>
                    <a:gd name="T14" fmla="*/ 236 w 236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6" h="14">
                      <a:moveTo>
                        <a:pt x="0" y="14"/>
                      </a:moveTo>
                      <a:lnTo>
                        <a:pt x="19" y="0"/>
                      </a:lnTo>
                      <a:lnTo>
                        <a:pt x="157" y="3"/>
                      </a:lnTo>
                      <a:lnTo>
                        <a:pt x="236" y="1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4" name="Freeform 618">
                  <a:extLst>
                    <a:ext uri="{FF2B5EF4-FFF2-40B4-BE49-F238E27FC236}">
                      <a16:creationId xmlns:a16="http://schemas.microsoft.com/office/drawing/2014/main" id="{3306A110-EB05-D94C-B1FF-87D558089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3" y="1516"/>
                  <a:ext cx="6" cy="39"/>
                </a:xfrm>
                <a:custGeom>
                  <a:avLst/>
                  <a:gdLst>
                    <a:gd name="T0" fmla="*/ 19 w 21"/>
                    <a:gd name="T1" fmla="*/ 0 h 156"/>
                    <a:gd name="T2" fmla="*/ 21 w 21"/>
                    <a:gd name="T3" fmla="*/ 12 h 156"/>
                    <a:gd name="T4" fmla="*/ 19 w 21"/>
                    <a:gd name="T5" fmla="*/ 31 h 156"/>
                    <a:gd name="T6" fmla="*/ 17 w 21"/>
                    <a:gd name="T7" fmla="*/ 57 h 156"/>
                    <a:gd name="T8" fmla="*/ 14 w 21"/>
                    <a:gd name="T9" fmla="*/ 84 h 156"/>
                    <a:gd name="T10" fmla="*/ 10 w 21"/>
                    <a:gd name="T11" fmla="*/ 111 h 156"/>
                    <a:gd name="T12" fmla="*/ 7 w 21"/>
                    <a:gd name="T13" fmla="*/ 134 h 156"/>
                    <a:gd name="T14" fmla="*/ 3 w 21"/>
                    <a:gd name="T15" fmla="*/ 151 h 156"/>
                    <a:gd name="T16" fmla="*/ 0 w 21"/>
                    <a:gd name="T17" fmla="*/ 156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56"/>
                    <a:gd name="T29" fmla="*/ 21 w 21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56">
                      <a:moveTo>
                        <a:pt x="19" y="0"/>
                      </a:moveTo>
                      <a:lnTo>
                        <a:pt x="21" y="12"/>
                      </a:lnTo>
                      <a:lnTo>
                        <a:pt x="19" y="31"/>
                      </a:lnTo>
                      <a:lnTo>
                        <a:pt x="17" y="57"/>
                      </a:lnTo>
                      <a:lnTo>
                        <a:pt x="14" y="84"/>
                      </a:lnTo>
                      <a:lnTo>
                        <a:pt x="10" y="111"/>
                      </a:lnTo>
                      <a:lnTo>
                        <a:pt x="7" y="134"/>
                      </a:lnTo>
                      <a:lnTo>
                        <a:pt x="3" y="151"/>
                      </a:lnTo>
                      <a:lnTo>
                        <a:pt x="0" y="15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5" name="Line 619">
                  <a:extLst>
                    <a:ext uri="{FF2B5EF4-FFF2-40B4-BE49-F238E27FC236}">
                      <a16:creationId xmlns:a16="http://schemas.microsoft.com/office/drawing/2014/main" id="{3932B519-7A02-7648-8FC4-9BD79E046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5"/>
                  <a:ext cx="4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6" name="Freeform 620">
                  <a:extLst>
                    <a:ext uri="{FF2B5EF4-FFF2-40B4-BE49-F238E27FC236}">
                      <a16:creationId xmlns:a16="http://schemas.microsoft.com/office/drawing/2014/main" id="{19A01F79-55BC-784D-82BE-D58279AF4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6"/>
                  <a:ext cx="4" cy="1"/>
                </a:xfrm>
                <a:custGeom>
                  <a:avLst/>
                  <a:gdLst>
                    <a:gd name="T0" fmla="*/ 23 w 23"/>
                    <a:gd name="T1" fmla="*/ 0 h 7"/>
                    <a:gd name="T2" fmla="*/ 19 w 23"/>
                    <a:gd name="T3" fmla="*/ 4 h 7"/>
                    <a:gd name="T4" fmla="*/ 15 w 23"/>
                    <a:gd name="T5" fmla="*/ 7 h 7"/>
                    <a:gd name="T6" fmla="*/ 6 w 23"/>
                    <a:gd name="T7" fmla="*/ 4 h 7"/>
                    <a:gd name="T8" fmla="*/ 0 w 2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"/>
                    <a:gd name="T17" fmla="*/ 23 w 2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">
                      <a:moveTo>
                        <a:pt x="23" y="0"/>
                      </a:moveTo>
                      <a:lnTo>
                        <a:pt x="19" y="4"/>
                      </a:lnTo>
                      <a:lnTo>
                        <a:pt x="15" y="7"/>
                      </a:lnTo>
                      <a:lnTo>
                        <a:pt x="6" y="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7" name="Freeform 621">
                  <a:extLst>
                    <a:ext uri="{FF2B5EF4-FFF2-40B4-BE49-F238E27FC236}">
                      <a16:creationId xmlns:a16="http://schemas.microsoft.com/office/drawing/2014/main" id="{C70B9669-EC2A-2B47-8030-8FEE76C8C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6"/>
                  <a:ext cx="47" cy="41"/>
                </a:xfrm>
                <a:custGeom>
                  <a:avLst/>
                  <a:gdLst>
                    <a:gd name="T0" fmla="*/ 180 w 180"/>
                    <a:gd name="T1" fmla="*/ 162 h 166"/>
                    <a:gd name="T2" fmla="*/ 98 w 180"/>
                    <a:gd name="T3" fmla="*/ 162 h 166"/>
                    <a:gd name="T4" fmla="*/ 96 w 180"/>
                    <a:gd name="T5" fmla="*/ 166 h 166"/>
                    <a:gd name="T6" fmla="*/ 24 w 180"/>
                    <a:gd name="T7" fmla="*/ 161 h 166"/>
                    <a:gd name="T8" fmla="*/ 9 w 180"/>
                    <a:gd name="T9" fmla="*/ 147 h 166"/>
                    <a:gd name="T10" fmla="*/ 0 w 180"/>
                    <a:gd name="T11" fmla="*/ 130 h 166"/>
                    <a:gd name="T12" fmla="*/ 4 w 180"/>
                    <a:gd name="T13" fmla="*/ 0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0"/>
                    <a:gd name="T22" fmla="*/ 0 h 166"/>
                    <a:gd name="T23" fmla="*/ 180 w 180"/>
                    <a:gd name="T24" fmla="*/ 166 h 1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0" h="166">
                      <a:moveTo>
                        <a:pt x="180" y="162"/>
                      </a:moveTo>
                      <a:lnTo>
                        <a:pt x="98" y="162"/>
                      </a:lnTo>
                      <a:lnTo>
                        <a:pt x="96" y="166"/>
                      </a:lnTo>
                      <a:lnTo>
                        <a:pt x="24" y="161"/>
                      </a:lnTo>
                      <a:lnTo>
                        <a:pt x="9" y="147"/>
                      </a:lnTo>
                      <a:lnTo>
                        <a:pt x="0" y="13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8" name="Freeform 622">
                  <a:extLst>
                    <a:ext uri="{FF2B5EF4-FFF2-40B4-BE49-F238E27FC236}">
                      <a16:creationId xmlns:a16="http://schemas.microsoft.com/office/drawing/2014/main" id="{668A1E96-293E-9644-AEF2-C5EA0B884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12"/>
                  <a:ext cx="60" cy="5"/>
                </a:xfrm>
                <a:custGeom>
                  <a:avLst/>
                  <a:gdLst>
                    <a:gd name="T0" fmla="*/ 0 w 244"/>
                    <a:gd name="T1" fmla="*/ 14 h 15"/>
                    <a:gd name="T2" fmla="*/ 20 w 244"/>
                    <a:gd name="T3" fmla="*/ 0 h 15"/>
                    <a:gd name="T4" fmla="*/ 168 w 244"/>
                    <a:gd name="T5" fmla="*/ 2 h 15"/>
                    <a:gd name="T6" fmla="*/ 244 w 244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15"/>
                    <a:gd name="T14" fmla="*/ 244 w 244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15">
                      <a:moveTo>
                        <a:pt x="0" y="14"/>
                      </a:moveTo>
                      <a:lnTo>
                        <a:pt x="20" y="0"/>
                      </a:lnTo>
                      <a:lnTo>
                        <a:pt x="168" y="2"/>
                      </a:lnTo>
                      <a:lnTo>
                        <a:pt x="244" y="1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29" name="Freeform 623">
                  <a:extLst>
                    <a:ext uri="{FF2B5EF4-FFF2-40B4-BE49-F238E27FC236}">
                      <a16:creationId xmlns:a16="http://schemas.microsoft.com/office/drawing/2014/main" id="{E331E3A2-11C8-A04F-BFBF-584BAB622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1516"/>
                  <a:ext cx="4" cy="39"/>
                </a:xfrm>
                <a:custGeom>
                  <a:avLst/>
                  <a:gdLst>
                    <a:gd name="T0" fmla="*/ 19 w 19"/>
                    <a:gd name="T1" fmla="*/ 0 h 160"/>
                    <a:gd name="T2" fmla="*/ 19 w 19"/>
                    <a:gd name="T3" fmla="*/ 10 h 160"/>
                    <a:gd name="T4" fmla="*/ 18 w 19"/>
                    <a:gd name="T5" fmla="*/ 31 h 160"/>
                    <a:gd name="T6" fmla="*/ 15 w 19"/>
                    <a:gd name="T7" fmla="*/ 57 h 160"/>
                    <a:gd name="T8" fmla="*/ 13 w 19"/>
                    <a:gd name="T9" fmla="*/ 85 h 160"/>
                    <a:gd name="T10" fmla="*/ 9 w 19"/>
                    <a:gd name="T11" fmla="*/ 113 h 160"/>
                    <a:gd name="T12" fmla="*/ 5 w 19"/>
                    <a:gd name="T13" fmla="*/ 136 h 160"/>
                    <a:gd name="T14" fmla="*/ 1 w 19"/>
                    <a:gd name="T15" fmla="*/ 153 h 160"/>
                    <a:gd name="T16" fmla="*/ 0 w 19"/>
                    <a:gd name="T17" fmla="*/ 160 h 1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60"/>
                    <a:gd name="T29" fmla="*/ 19 w 19"/>
                    <a:gd name="T30" fmla="*/ 160 h 1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60">
                      <a:moveTo>
                        <a:pt x="19" y="0"/>
                      </a:moveTo>
                      <a:lnTo>
                        <a:pt x="19" y="10"/>
                      </a:lnTo>
                      <a:lnTo>
                        <a:pt x="18" y="31"/>
                      </a:lnTo>
                      <a:lnTo>
                        <a:pt x="15" y="57"/>
                      </a:lnTo>
                      <a:lnTo>
                        <a:pt x="13" y="85"/>
                      </a:lnTo>
                      <a:lnTo>
                        <a:pt x="9" y="113"/>
                      </a:lnTo>
                      <a:lnTo>
                        <a:pt x="5" y="136"/>
                      </a:lnTo>
                      <a:lnTo>
                        <a:pt x="1" y="153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0" name="Line 624">
                  <a:extLst>
                    <a:ext uri="{FF2B5EF4-FFF2-40B4-BE49-F238E27FC236}">
                      <a16:creationId xmlns:a16="http://schemas.microsoft.com/office/drawing/2014/main" id="{16819186-B738-0C4C-AB2C-3BDF0652F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1" name="Freeform 625">
                  <a:extLst>
                    <a:ext uri="{FF2B5EF4-FFF2-40B4-BE49-F238E27FC236}">
                      <a16:creationId xmlns:a16="http://schemas.microsoft.com/office/drawing/2014/main" id="{B3AEA05C-03BB-A140-815E-8DD00E40C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6"/>
                  <a:ext cx="4" cy="1"/>
                </a:xfrm>
                <a:custGeom>
                  <a:avLst/>
                  <a:gdLst>
                    <a:gd name="T0" fmla="*/ 24 w 24"/>
                    <a:gd name="T1" fmla="*/ 0 h 8"/>
                    <a:gd name="T2" fmla="*/ 22 w 24"/>
                    <a:gd name="T3" fmla="*/ 6 h 8"/>
                    <a:gd name="T4" fmla="*/ 17 w 24"/>
                    <a:gd name="T5" fmla="*/ 8 h 8"/>
                    <a:gd name="T6" fmla="*/ 8 w 24"/>
                    <a:gd name="T7" fmla="*/ 6 h 8"/>
                    <a:gd name="T8" fmla="*/ 0 w 24"/>
                    <a:gd name="T9" fmla="*/ 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"/>
                    <a:gd name="T17" fmla="*/ 24 w 2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">
                      <a:moveTo>
                        <a:pt x="24" y="0"/>
                      </a:moveTo>
                      <a:lnTo>
                        <a:pt x="22" y="6"/>
                      </a:lnTo>
                      <a:lnTo>
                        <a:pt x="17" y="8"/>
                      </a:lnTo>
                      <a:lnTo>
                        <a:pt x="8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2" name="Freeform 626">
                  <a:extLst>
                    <a:ext uri="{FF2B5EF4-FFF2-40B4-BE49-F238E27FC236}">
                      <a16:creationId xmlns:a16="http://schemas.microsoft.com/office/drawing/2014/main" id="{D23C5ED4-E490-B448-AA07-6799BC292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6"/>
                  <a:ext cx="49" cy="41"/>
                </a:xfrm>
                <a:custGeom>
                  <a:avLst/>
                  <a:gdLst>
                    <a:gd name="T0" fmla="*/ 183 w 183"/>
                    <a:gd name="T1" fmla="*/ 167 h 171"/>
                    <a:gd name="T2" fmla="*/ 95 w 183"/>
                    <a:gd name="T3" fmla="*/ 167 h 171"/>
                    <a:gd name="T4" fmla="*/ 94 w 183"/>
                    <a:gd name="T5" fmla="*/ 171 h 171"/>
                    <a:gd name="T6" fmla="*/ 25 w 183"/>
                    <a:gd name="T7" fmla="*/ 166 h 171"/>
                    <a:gd name="T8" fmla="*/ 8 w 183"/>
                    <a:gd name="T9" fmla="*/ 150 h 171"/>
                    <a:gd name="T10" fmla="*/ 0 w 183"/>
                    <a:gd name="T11" fmla="*/ 135 h 171"/>
                    <a:gd name="T12" fmla="*/ 3 w 183"/>
                    <a:gd name="T13" fmla="*/ 0 h 1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3"/>
                    <a:gd name="T22" fmla="*/ 0 h 171"/>
                    <a:gd name="T23" fmla="*/ 183 w 183"/>
                    <a:gd name="T24" fmla="*/ 171 h 17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3" h="171">
                      <a:moveTo>
                        <a:pt x="183" y="167"/>
                      </a:moveTo>
                      <a:lnTo>
                        <a:pt x="95" y="167"/>
                      </a:lnTo>
                      <a:lnTo>
                        <a:pt x="94" y="171"/>
                      </a:lnTo>
                      <a:lnTo>
                        <a:pt x="25" y="166"/>
                      </a:lnTo>
                      <a:lnTo>
                        <a:pt x="8" y="150"/>
                      </a:lnTo>
                      <a:lnTo>
                        <a:pt x="0" y="135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3" name="Freeform 627">
                  <a:extLst>
                    <a:ext uri="{FF2B5EF4-FFF2-40B4-BE49-F238E27FC236}">
                      <a16:creationId xmlns:a16="http://schemas.microsoft.com/office/drawing/2014/main" id="{24161948-AF97-C14A-B01D-143228216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0"/>
                  <a:ext cx="62" cy="5"/>
                </a:xfrm>
                <a:custGeom>
                  <a:avLst/>
                  <a:gdLst>
                    <a:gd name="T0" fmla="*/ 0 w 250"/>
                    <a:gd name="T1" fmla="*/ 15 h 15"/>
                    <a:gd name="T2" fmla="*/ 22 w 250"/>
                    <a:gd name="T3" fmla="*/ 0 h 15"/>
                    <a:gd name="T4" fmla="*/ 179 w 250"/>
                    <a:gd name="T5" fmla="*/ 4 h 15"/>
                    <a:gd name="T6" fmla="*/ 250 w 250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0"/>
                    <a:gd name="T13" fmla="*/ 0 h 15"/>
                    <a:gd name="T14" fmla="*/ 250 w 25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0" h="15">
                      <a:moveTo>
                        <a:pt x="0" y="15"/>
                      </a:moveTo>
                      <a:lnTo>
                        <a:pt x="22" y="0"/>
                      </a:lnTo>
                      <a:lnTo>
                        <a:pt x="179" y="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4" name="Freeform 628">
                  <a:extLst>
                    <a:ext uri="{FF2B5EF4-FFF2-40B4-BE49-F238E27FC236}">
                      <a16:creationId xmlns:a16="http://schemas.microsoft.com/office/drawing/2014/main" id="{01DC17A1-1E7F-3A4D-B735-267A2EF34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1515"/>
                  <a:ext cx="4" cy="40"/>
                </a:xfrm>
                <a:custGeom>
                  <a:avLst/>
                  <a:gdLst>
                    <a:gd name="T0" fmla="*/ 19 w 19"/>
                    <a:gd name="T1" fmla="*/ 0 h 164"/>
                    <a:gd name="T2" fmla="*/ 19 w 19"/>
                    <a:gd name="T3" fmla="*/ 11 h 164"/>
                    <a:gd name="T4" fmla="*/ 18 w 19"/>
                    <a:gd name="T5" fmla="*/ 31 h 164"/>
                    <a:gd name="T6" fmla="*/ 15 w 19"/>
                    <a:gd name="T7" fmla="*/ 58 h 164"/>
                    <a:gd name="T8" fmla="*/ 12 w 19"/>
                    <a:gd name="T9" fmla="*/ 88 h 164"/>
                    <a:gd name="T10" fmla="*/ 5 w 19"/>
                    <a:gd name="T11" fmla="*/ 141 h 164"/>
                    <a:gd name="T12" fmla="*/ 0 w 19"/>
                    <a:gd name="T13" fmla="*/ 164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64"/>
                    <a:gd name="T23" fmla="*/ 19 w 19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64">
                      <a:moveTo>
                        <a:pt x="19" y="0"/>
                      </a:moveTo>
                      <a:lnTo>
                        <a:pt x="19" y="11"/>
                      </a:lnTo>
                      <a:lnTo>
                        <a:pt x="18" y="31"/>
                      </a:lnTo>
                      <a:lnTo>
                        <a:pt x="15" y="58"/>
                      </a:lnTo>
                      <a:lnTo>
                        <a:pt x="12" y="88"/>
                      </a:lnTo>
                      <a:lnTo>
                        <a:pt x="5" y="141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5" name="Line 629">
                  <a:extLst>
                    <a:ext uri="{FF2B5EF4-FFF2-40B4-BE49-F238E27FC236}">
                      <a16:creationId xmlns:a16="http://schemas.microsoft.com/office/drawing/2014/main" id="{A2411FBA-81F3-4C48-A4F3-E899EF36C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79" y="1555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6" name="Freeform 630">
                  <a:extLst>
                    <a:ext uri="{FF2B5EF4-FFF2-40B4-BE49-F238E27FC236}">
                      <a16:creationId xmlns:a16="http://schemas.microsoft.com/office/drawing/2014/main" id="{EDC673AD-3332-6349-932F-7D4705EF3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6"/>
                  <a:ext cx="4" cy="1"/>
                </a:xfrm>
                <a:custGeom>
                  <a:avLst/>
                  <a:gdLst>
                    <a:gd name="T0" fmla="*/ 26 w 26"/>
                    <a:gd name="T1" fmla="*/ 0 h 8"/>
                    <a:gd name="T2" fmla="*/ 23 w 26"/>
                    <a:gd name="T3" fmla="*/ 4 h 8"/>
                    <a:gd name="T4" fmla="*/ 18 w 26"/>
                    <a:gd name="T5" fmla="*/ 8 h 8"/>
                    <a:gd name="T6" fmla="*/ 9 w 26"/>
                    <a:gd name="T7" fmla="*/ 5 h 8"/>
                    <a:gd name="T8" fmla="*/ 0 w 26"/>
                    <a:gd name="T9" fmla="*/ 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8"/>
                    <a:gd name="T17" fmla="*/ 26 w 2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8">
                      <a:moveTo>
                        <a:pt x="26" y="0"/>
                      </a:moveTo>
                      <a:lnTo>
                        <a:pt x="23" y="4"/>
                      </a:lnTo>
                      <a:lnTo>
                        <a:pt x="18" y="8"/>
                      </a:lnTo>
                      <a:lnTo>
                        <a:pt x="9" y="5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7" name="Freeform 631">
                  <a:extLst>
                    <a:ext uri="{FF2B5EF4-FFF2-40B4-BE49-F238E27FC236}">
                      <a16:creationId xmlns:a16="http://schemas.microsoft.com/office/drawing/2014/main" id="{3835F832-D627-A345-B7A1-8B9161DEA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5"/>
                  <a:ext cx="49" cy="44"/>
                </a:xfrm>
                <a:custGeom>
                  <a:avLst/>
                  <a:gdLst>
                    <a:gd name="T0" fmla="*/ 185 w 185"/>
                    <a:gd name="T1" fmla="*/ 172 h 175"/>
                    <a:gd name="T2" fmla="*/ 92 w 185"/>
                    <a:gd name="T3" fmla="*/ 172 h 175"/>
                    <a:gd name="T4" fmla="*/ 91 w 185"/>
                    <a:gd name="T5" fmla="*/ 175 h 175"/>
                    <a:gd name="T6" fmla="*/ 24 w 185"/>
                    <a:gd name="T7" fmla="*/ 169 h 175"/>
                    <a:gd name="T8" fmla="*/ 7 w 185"/>
                    <a:gd name="T9" fmla="*/ 154 h 175"/>
                    <a:gd name="T10" fmla="*/ 0 w 185"/>
                    <a:gd name="T11" fmla="*/ 139 h 175"/>
                    <a:gd name="T12" fmla="*/ 2 w 185"/>
                    <a:gd name="T13" fmla="*/ 0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175"/>
                    <a:gd name="T23" fmla="*/ 185 w 185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175">
                      <a:moveTo>
                        <a:pt x="185" y="172"/>
                      </a:moveTo>
                      <a:lnTo>
                        <a:pt x="92" y="172"/>
                      </a:lnTo>
                      <a:lnTo>
                        <a:pt x="91" y="175"/>
                      </a:lnTo>
                      <a:lnTo>
                        <a:pt x="24" y="169"/>
                      </a:lnTo>
                      <a:lnTo>
                        <a:pt x="7" y="154"/>
                      </a:lnTo>
                      <a:lnTo>
                        <a:pt x="0" y="13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8" name="Freeform 632">
                  <a:extLst>
                    <a:ext uri="{FF2B5EF4-FFF2-40B4-BE49-F238E27FC236}">
                      <a16:creationId xmlns:a16="http://schemas.microsoft.com/office/drawing/2014/main" id="{00CC8E2F-C900-7644-9C0C-A3A24E2A2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0"/>
                  <a:ext cx="64" cy="5"/>
                </a:xfrm>
                <a:custGeom>
                  <a:avLst/>
                  <a:gdLst>
                    <a:gd name="T0" fmla="*/ 0 w 254"/>
                    <a:gd name="T1" fmla="*/ 17 h 17"/>
                    <a:gd name="T2" fmla="*/ 23 w 254"/>
                    <a:gd name="T3" fmla="*/ 0 h 17"/>
                    <a:gd name="T4" fmla="*/ 189 w 254"/>
                    <a:gd name="T5" fmla="*/ 4 h 17"/>
                    <a:gd name="T6" fmla="*/ 254 w 254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4"/>
                    <a:gd name="T13" fmla="*/ 0 h 17"/>
                    <a:gd name="T14" fmla="*/ 254 w 254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" h="17">
                      <a:moveTo>
                        <a:pt x="0" y="17"/>
                      </a:moveTo>
                      <a:lnTo>
                        <a:pt x="23" y="0"/>
                      </a:lnTo>
                      <a:lnTo>
                        <a:pt x="189" y="4"/>
                      </a:lnTo>
                      <a:lnTo>
                        <a:pt x="254" y="17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39" name="Freeform 633">
                  <a:extLst>
                    <a:ext uri="{FF2B5EF4-FFF2-40B4-BE49-F238E27FC236}">
                      <a16:creationId xmlns:a16="http://schemas.microsoft.com/office/drawing/2014/main" id="{31771326-E70C-C541-BF85-30317EBC9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1515"/>
                  <a:ext cx="6" cy="42"/>
                </a:xfrm>
                <a:custGeom>
                  <a:avLst/>
                  <a:gdLst>
                    <a:gd name="T0" fmla="*/ 19 w 19"/>
                    <a:gd name="T1" fmla="*/ 0 h 167"/>
                    <a:gd name="T2" fmla="*/ 19 w 19"/>
                    <a:gd name="T3" fmla="*/ 10 h 167"/>
                    <a:gd name="T4" fmla="*/ 18 w 19"/>
                    <a:gd name="T5" fmla="*/ 31 h 167"/>
                    <a:gd name="T6" fmla="*/ 16 w 19"/>
                    <a:gd name="T7" fmla="*/ 58 h 167"/>
                    <a:gd name="T8" fmla="*/ 13 w 19"/>
                    <a:gd name="T9" fmla="*/ 88 h 167"/>
                    <a:gd name="T10" fmla="*/ 5 w 19"/>
                    <a:gd name="T11" fmla="*/ 143 h 167"/>
                    <a:gd name="T12" fmla="*/ 0 w 19"/>
                    <a:gd name="T13" fmla="*/ 167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67"/>
                    <a:gd name="T23" fmla="*/ 19 w 19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67">
                      <a:moveTo>
                        <a:pt x="19" y="0"/>
                      </a:moveTo>
                      <a:lnTo>
                        <a:pt x="19" y="10"/>
                      </a:lnTo>
                      <a:lnTo>
                        <a:pt x="18" y="31"/>
                      </a:lnTo>
                      <a:lnTo>
                        <a:pt x="16" y="58"/>
                      </a:lnTo>
                      <a:lnTo>
                        <a:pt x="13" y="88"/>
                      </a:lnTo>
                      <a:lnTo>
                        <a:pt x="5" y="143"/>
                      </a:lnTo>
                      <a:lnTo>
                        <a:pt x="0" y="167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0" name="Line 634">
                  <a:extLst>
                    <a:ext uri="{FF2B5EF4-FFF2-40B4-BE49-F238E27FC236}">
                      <a16:creationId xmlns:a16="http://schemas.microsoft.com/office/drawing/2014/main" id="{E7905F8A-B4D5-E346-A578-F5DE397C4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1" y="1556"/>
                  <a:ext cx="4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1" name="Freeform 635">
                  <a:extLst>
                    <a:ext uri="{FF2B5EF4-FFF2-40B4-BE49-F238E27FC236}">
                      <a16:creationId xmlns:a16="http://schemas.microsoft.com/office/drawing/2014/main" id="{47F2D6C5-2658-3E42-B2FE-88468A260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8"/>
                  <a:ext cx="6" cy="2"/>
                </a:xfrm>
                <a:custGeom>
                  <a:avLst/>
                  <a:gdLst>
                    <a:gd name="T0" fmla="*/ 28 w 28"/>
                    <a:gd name="T1" fmla="*/ 0 h 7"/>
                    <a:gd name="T2" fmla="*/ 24 w 28"/>
                    <a:gd name="T3" fmla="*/ 3 h 7"/>
                    <a:gd name="T4" fmla="*/ 19 w 28"/>
                    <a:gd name="T5" fmla="*/ 7 h 7"/>
                    <a:gd name="T6" fmla="*/ 9 w 28"/>
                    <a:gd name="T7" fmla="*/ 5 h 7"/>
                    <a:gd name="T8" fmla="*/ 0 w 28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7"/>
                    <a:gd name="T17" fmla="*/ 28 w 2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7">
                      <a:moveTo>
                        <a:pt x="28" y="0"/>
                      </a:moveTo>
                      <a:lnTo>
                        <a:pt x="24" y="3"/>
                      </a:lnTo>
                      <a:lnTo>
                        <a:pt x="19" y="7"/>
                      </a:lnTo>
                      <a:lnTo>
                        <a:pt x="9" y="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2" name="Freeform 636">
                  <a:extLst>
                    <a:ext uri="{FF2B5EF4-FFF2-40B4-BE49-F238E27FC236}">
                      <a16:creationId xmlns:a16="http://schemas.microsoft.com/office/drawing/2014/main" id="{D53EFB72-E24D-464E-9947-86F856431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5"/>
                  <a:ext cx="49" cy="46"/>
                </a:xfrm>
                <a:custGeom>
                  <a:avLst/>
                  <a:gdLst>
                    <a:gd name="T0" fmla="*/ 187 w 187"/>
                    <a:gd name="T1" fmla="*/ 174 h 179"/>
                    <a:gd name="T2" fmla="*/ 89 w 187"/>
                    <a:gd name="T3" fmla="*/ 175 h 179"/>
                    <a:gd name="T4" fmla="*/ 87 w 187"/>
                    <a:gd name="T5" fmla="*/ 179 h 179"/>
                    <a:gd name="T6" fmla="*/ 25 w 187"/>
                    <a:gd name="T7" fmla="*/ 173 h 179"/>
                    <a:gd name="T8" fmla="*/ 5 w 187"/>
                    <a:gd name="T9" fmla="*/ 156 h 179"/>
                    <a:gd name="T10" fmla="*/ 0 w 187"/>
                    <a:gd name="T11" fmla="*/ 143 h 179"/>
                    <a:gd name="T12" fmla="*/ 2 w 187"/>
                    <a:gd name="T13" fmla="*/ 0 h 1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7"/>
                    <a:gd name="T22" fmla="*/ 0 h 179"/>
                    <a:gd name="T23" fmla="*/ 187 w 187"/>
                    <a:gd name="T24" fmla="*/ 179 h 1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7" h="179">
                      <a:moveTo>
                        <a:pt x="187" y="174"/>
                      </a:moveTo>
                      <a:lnTo>
                        <a:pt x="89" y="175"/>
                      </a:lnTo>
                      <a:lnTo>
                        <a:pt x="87" y="179"/>
                      </a:lnTo>
                      <a:lnTo>
                        <a:pt x="25" y="173"/>
                      </a:lnTo>
                      <a:lnTo>
                        <a:pt x="5" y="156"/>
                      </a:lnTo>
                      <a:lnTo>
                        <a:pt x="0" y="14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3" name="Freeform 637">
                  <a:extLst>
                    <a:ext uri="{FF2B5EF4-FFF2-40B4-BE49-F238E27FC236}">
                      <a16:creationId xmlns:a16="http://schemas.microsoft.com/office/drawing/2014/main" id="{4049353A-19C5-F84D-87C8-5841DDFFD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510"/>
                  <a:ext cx="64" cy="4"/>
                </a:xfrm>
                <a:custGeom>
                  <a:avLst/>
                  <a:gdLst>
                    <a:gd name="T0" fmla="*/ 0 w 260"/>
                    <a:gd name="T1" fmla="*/ 17 h 17"/>
                    <a:gd name="T2" fmla="*/ 24 w 260"/>
                    <a:gd name="T3" fmla="*/ 0 h 17"/>
                    <a:gd name="T4" fmla="*/ 199 w 260"/>
                    <a:gd name="T5" fmla="*/ 4 h 17"/>
                    <a:gd name="T6" fmla="*/ 260 w 260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0"/>
                    <a:gd name="T13" fmla="*/ 0 h 17"/>
                    <a:gd name="T14" fmla="*/ 260 w 260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0" h="17">
                      <a:moveTo>
                        <a:pt x="0" y="17"/>
                      </a:moveTo>
                      <a:lnTo>
                        <a:pt x="24" y="0"/>
                      </a:lnTo>
                      <a:lnTo>
                        <a:pt x="199" y="4"/>
                      </a:lnTo>
                      <a:lnTo>
                        <a:pt x="260" y="17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4" name="Freeform 638">
                  <a:extLst>
                    <a:ext uri="{FF2B5EF4-FFF2-40B4-BE49-F238E27FC236}">
                      <a16:creationId xmlns:a16="http://schemas.microsoft.com/office/drawing/2014/main" id="{6512CA3C-C064-6242-AD39-B3EB7C484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7" y="1514"/>
                  <a:ext cx="4" cy="42"/>
                </a:xfrm>
                <a:custGeom>
                  <a:avLst/>
                  <a:gdLst>
                    <a:gd name="T0" fmla="*/ 18 w 19"/>
                    <a:gd name="T1" fmla="*/ 0 h 171"/>
                    <a:gd name="T2" fmla="*/ 19 w 19"/>
                    <a:gd name="T3" fmla="*/ 10 h 171"/>
                    <a:gd name="T4" fmla="*/ 17 w 19"/>
                    <a:gd name="T5" fmla="*/ 30 h 171"/>
                    <a:gd name="T6" fmla="*/ 14 w 19"/>
                    <a:gd name="T7" fmla="*/ 59 h 171"/>
                    <a:gd name="T8" fmla="*/ 12 w 19"/>
                    <a:gd name="T9" fmla="*/ 90 h 171"/>
                    <a:gd name="T10" fmla="*/ 4 w 19"/>
                    <a:gd name="T11" fmla="*/ 146 h 171"/>
                    <a:gd name="T12" fmla="*/ 0 w 19"/>
                    <a:gd name="T13" fmla="*/ 171 h 1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71"/>
                    <a:gd name="T23" fmla="*/ 19 w 19"/>
                    <a:gd name="T24" fmla="*/ 171 h 17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71">
                      <a:moveTo>
                        <a:pt x="18" y="0"/>
                      </a:moveTo>
                      <a:lnTo>
                        <a:pt x="19" y="10"/>
                      </a:lnTo>
                      <a:lnTo>
                        <a:pt x="17" y="30"/>
                      </a:lnTo>
                      <a:lnTo>
                        <a:pt x="14" y="59"/>
                      </a:lnTo>
                      <a:lnTo>
                        <a:pt x="12" y="90"/>
                      </a:lnTo>
                      <a:lnTo>
                        <a:pt x="4" y="146"/>
                      </a:lnTo>
                      <a:lnTo>
                        <a:pt x="0" y="17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5" name="Line 639">
                  <a:extLst>
                    <a:ext uri="{FF2B5EF4-FFF2-40B4-BE49-F238E27FC236}">
                      <a16:creationId xmlns:a16="http://schemas.microsoft.com/office/drawing/2014/main" id="{5894A381-B10E-684E-A96E-6438DB55D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1" y="1556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6" name="Freeform 640">
                  <a:extLst>
                    <a:ext uri="{FF2B5EF4-FFF2-40B4-BE49-F238E27FC236}">
                      <a16:creationId xmlns:a16="http://schemas.microsoft.com/office/drawing/2014/main" id="{988F55AB-756C-2444-A34F-F930154EF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9"/>
                  <a:ext cx="6" cy="2"/>
                </a:xfrm>
                <a:custGeom>
                  <a:avLst/>
                  <a:gdLst>
                    <a:gd name="T0" fmla="*/ 29 w 29"/>
                    <a:gd name="T1" fmla="*/ 0 h 9"/>
                    <a:gd name="T2" fmla="*/ 25 w 29"/>
                    <a:gd name="T3" fmla="*/ 4 h 9"/>
                    <a:gd name="T4" fmla="*/ 19 w 29"/>
                    <a:gd name="T5" fmla="*/ 9 h 9"/>
                    <a:gd name="T6" fmla="*/ 9 w 29"/>
                    <a:gd name="T7" fmla="*/ 5 h 9"/>
                    <a:gd name="T8" fmla="*/ 0 w 29"/>
                    <a:gd name="T9" fmla="*/ 1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9"/>
                    <a:gd name="T17" fmla="*/ 29 w 2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9">
                      <a:moveTo>
                        <a:pt x="29" y="0"/>
                      </a:moveTo>
                      <a:lnTo>
                        <a:pt x="25" y="4"/>
                      </a:lnTo>
                      <a:lnTo>
                        <a:pt x="19" y="9"/>
                      </a:lnTo>
                      <a:lnTo>
                        <a:pt x="9" y="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7" name="Freeform 641">
                  <a:extLst>
                    <a:ext uri="{FF2B5EF4-FFF2-40B4-BE49-F238E27FC236}">
                      <a16:creationId xmlns:a16="http://schemas.microsoft.com/office/drawing/2014/main" id="{C81D251D-68B3-6047-AF02-91AB706FB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14"/>
                  <a:ext cx="51" cy="46"/>
                </a:xfrm>
                <a:custGeom>
                  <a:avLst/>
                  <a:gdLst>
                    <a:gd name="T0" fmla="*/ 190 w 190"/>
                    <a:gd name="T1" fmla="*/ 178 h 184"/>
                    <a:gd name="T2" fmla="*/ 86 w 190"/>
                    <a:gd name="T3" fmla="*/ 180 h 184"/>
                    <a:gd name="T4" fmla="*/ 83 w 190"/>
                    <a:gd name="T5" fmla="*/ 184 h 184"/>
                    <a:gd name="T6" fmla="*/ 24 w 190"/>
                    <a:gd name="T7" fmla="*/ 176 h 184"/>
                    <a:gd name="T8" fmla="*/ 5 w 190"/>
                    <a:gd name="T9" fmla="*/ 159 h 184"/>
                    <a:gd name="T10" fmla="*/ 0 w 190"/>
                    <a:gd name="T11" fmla="*/ 149 h 184"/>
                    <a:gd name="T12" fmla="*/ 1 w 190"/>
                    <a:gd name="T13" fmla="*/ 0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0"/>
                    <a:gd name="T22" fmla="*/ 0 h 184"/>
                    <a:gd name="T23" fmla="*/ 190 w 190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0" h="184">
                      <a:moveTo>
                        <a:pt x="190" y="178"/>
                      </a:moveTo>
                      <a:lnTo>
                        <a:pt x="86" y="180"/>
                      </a:lnTo>
                      <a:lnTo>
                        <a:pt x="83" y="184"/>
                      </a:lnTo>
                      <a:lnTo>
                        <a:pt x="24" y="176"/>
                      </a:lnTo>
                      <a:lnTo>
                        <a:pt x="5" y="159"/>
                      </a:lnTo>
                      <a:lnTo>
                        <a:pt x="0" y="14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8" name="Freeform 642">
                  <a:extLst>
                    <a:ext uri="{FF2B5EF4-FFF2-40B4-BE49-F238E27FC236}">
                      <a16:creationId xmlns:a16="http://schemas.microsoft.com/office/drawing/2014/main" id="{582E405E-4FE0-2143-A138-7287E595F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10"/>
                  <a:ext cx="68" cy="4"/>
                </a:xfrm>
                <a:custGeom>
                  <a:avLst/>
                  <a:gdLst>
                    <a:gd name="T0" fmla="*/ 0 w 268"/>
                    <a:gd name="T1" fmla="*/ 18 h 18"/>
                    <a:gd name="T2" fmla="*/ 26 w 268"/>
                    <a:gd name="T3" fmla="*/ 0 h 18"/>
                    <a:gd name="T4" fmla="*/ 210 w 268"/>
                    <a:gd name="T5" fmla="*/ 4 h 18"/>
                    <a:gd name="T6" fmla="*/ 268 w 268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"/>
                    <a:gd name="T13" fmla="*/ 0 h 18"/>
                    <a:gd name="T14" fmla="*/ 268 w 26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" h="18">
                      <a:moveTo>
                        <a:pt x="0" y="18"/>
                      </a:moveTo>
                      <a:lnTo>
                        <a:pt x="26" y="0"/>
                      </a:lnTo>
                      <a:lnTo>
                        <a:pt x="210" y="4"/>
                      </a:lnTo>
                      <a:lnTo>
                        <a:pt x="268" y="18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49" name="Freeform 643">
                  <a:extLst>
                    <a:ext uri="{FF2B5EF4-FFF2-40B4-BE49-F238E27FC236}">
                      <a16:creationId xmlns:a16="http://schemas.microsoft.com/office/drawing/2014/main" id="{BA8A2789-5CF3-3A49-A2DE-8A28FE134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7" y="1514"/>
                  <a:ext cx="6" cy="44"/>
                </a:xfrm>
                <a:custGeom>
                  <a:avLst/>
                  <a:gdLst>
                    <a:gd name="T0" fmla="*/ 19 w 19"/>
                    <a:gd name="T1" fmla="*/ 0 h 175"/>
                    <a:gd name="T2" fmla="*/ 18 w 19"/>
                    <a:gd name="T3" fmla="*/ 31 h 175"/>
                    <a:gd name="T4" fmla="*/ 11 w 19"/>
                    <a:gd name="T5" fmla="*/ 90 h 175"/>
                    <a:gd name="T6" fmla="*/ 3 w 19"/>
                    <a:gd name="T7" fmla="*/ 150 h 175"/>
                    <a:gd name="T8" fmla="*/ 0 w 19"/>
                    <a:gd name="T9" fmla="*/ 175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75"/>
                    <a:gd name="T17" fmla="*/ 19 w 19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75">
                      <a:moveTo>
                        <a:pt x="19" y="0"/>
                      </a:moveTo>
                      <a:lnTo>
                        <a:pt x="18" y="31"/>
                      </a:lnTo>
                      <a:lnTo>
                        <a:pt x="11" y="90"/>
                      </a:lnTo>
                      <a:lnTo>
                        <a:pt x="3" y="150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0" name="Line 644">
                  <a:extLst>
                    <a:ext uri="{FF2B5EF4-FFF2-40B4-BE49-F238E27FC236}">
                      <a16:creationId xmlns:a16="http://schemas.microsoft.com/office/drawing/2014/main" id="{B1F3D9B1-9C3B-8C4A-8398-E0A4EF18F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1" y="1558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1" name="Freeform 645">
                  <a:extLst>
                    <a:ext uri="{FF2B5EF4-FFF2-40B4-BE49-F238E27FC236}">
                      <a16:creationId xmlns:a16="http://schemas.microsoft.com/office/drawing/2014/main" id="{5F5455D6-AD17-F043-9648-F4D5B4F23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59"/>
                  <a:ext cx="6" cy="2"/>
                </a:xfrm>
                <a:custGeom>
                  <a:avLst/>
                  <a:gdLst>
                    <a:gd name="T0" fmla="*/ 31 w 31"/>
                    <a:gd name="T1" fmla="*/ 0 h 11"/>
                    <a:gd name="T2" fmla="*/ 27 w 31"/>
                    <a:gd name="T3" fmla="*/ 6 h 11"/>
                    <a:gd name="T4" fmla="*/ 21 w 31"/>
                    <a:gd name="T5" fmla="*/ 11 h 11"/>
                    <a:gd name="T6" fmla="*/ 9 w 31"/>
                    <a:gd name="T7" fmla="*/ 7 h 11"/>
                    <a:gd name="T8" fmla="*/ 0 w 31"/>
                    <a:gd name="T9" fmla="*/ 3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1"/>
                    <a:gd name="T17" fmla="*/ 31 w 3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1">
                      <a:moveTo>
                        <a:pt x="31" y="0"/>
                      </a:move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9" y="7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2" name="Freeform 646">
                  <a:extLst>
                    <a:ext uri="{FF2B5EF4-FFF2-40B4-BE49-F238E27FC236}">
                      <a16:creationId xmlns:a16="http://schemas.microsoft.com/office/drawing/2014/main" id="{6688A059-6100-1845-B2CC-E89B72792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14"/>
                  <a:ext cx="51" cy="47"/>
                </a:xfrm>
                <a:custGeom>
                  <a:avLst/>
                  <a:gdLst>
                    <a:gd name="T0" fmla="*/ 193 w 193"/>
                    <a:gd name="T1" fmla="*/ 183 h 188"/>
                    <a:gd name="T2" fmla="*/ 84 w 193"/>
                    <a:gd name="T3" fmla="*/ 183 h 188"/>
                    <a:gd name="T4" fmla="*/ 81 w 193"/>
                    <a:gd name="T5" fmla="*/ 188 h 188"/>
                    <a:gd name="T6" fmla="*/ 25 w 193"/>
                    <a:gd name="T7" fmla="*/ 180 h 188"/>
                    <a:gd name="T8" fmla="*/ 4 w 193"/>
                    <a:gd name="T9" fmla="*/ 162 h 188"/>
                    <a:gd name="T10" fmla="*/ 0 w 193"/>
                    <a:gd name="T11" fmla="*/ 153 h 188"/>
                    <a:gd name="T12" fmla="*/ 0 w 193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"/>
                    <a:gd name="T22" fmla="*/ 0 h 188"/>
                    <a:gd name="T23" fmla="*/ 193 w 193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" h="188">
                      <a:moveTo>
                        <a:pt x="193" y="183"/>
                      </a:moveTo>
                      <a:lnTo>
                        <a:pt x="84" y="183"/>
                      </a:lnTo>
                      <a:lnTo>
                        <a:pt x="81" y="188"/>
                      </a:lnTo>
                      <a:lnTo>
                        <a:pt x="25" y="180"/>
                      </a:lnTo>
                      <a:lnTo>
                        <a:pt x="4" y="162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3" name="Freeform 647">
                  <a:extLst>
                    <a:ext uri="{FF2B5EF4-FFF2-40B4-BE49-F238E27FC236}">
                      <a16:creationId xmlns:a16="http://schemas.microsoft.com/office/drawing/2014/main" id="{E67294DF-C360-3C42-95F8-8BA4237B1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09"/>
                  <a:ext cx="68" cy="5"/>
                </a:xfrm>
                <a:custGeom>
                  <a:avLst/>
                  <a:gdLst>
                    <a:gd name="T0" fmla="*/ 0 w 272"/>
                    <a:gd name="T1" fmla="*/ 19 h 19"/>
                    <a:gd name="T2" fmla="*/ 27 w 272"/>
                    <a:gd name="T3" fmla="*/ 0 h 19"/>
                    <a:gd name="T4" fmla="*/ 220 w 272"/>
                    <a:gd name="T5" fmla="*/ 4 h 19"/>
                    <a:gd name="T6" fmla="*/ 272 w 272"/>
                    <a:gd name="T7" fmla="*/ 18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2"/>
                    <a:gd name="T13" fmla="*/ 0 h 19"/>
                    <a:gd name="T14" fmla="*/ 272 w 27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" h="19">
                      <a:moveTo>
                        <a:pt x="0" y="19"/>
                      </a:moveTo>
                      <a:lnTo>
                        <a:pt x="27" y="0"/>
                      </a:lnTo>
                      <a:lnTo>
                        <a:pt x="220" y="4"/>
                      </a:lnTo>
                      <a:lnTo>
                        <a:pt x="272" y="18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4" name="Freeform 648">
                  <a:extLst>
                    <a:ext uri="{FF2B5EF4-FFF2-40B4-BE49-F238E27FC236}">
                      <a16:creationId xmlns:a16="http://schemas.microsoft.com/office/drawing/2014/main" id="{748D2D1E-735E-7346-8DCA-F37DC5F1F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" y="1513"/>
                  <a:ext cx="4" cy="45"/>
                </a:xfrm>
                <a:custGeom>
                  <a:avLst/>
                  <a:gdLst>
                    <a:gd name="T0" fmla="*/ 18 w 18"/>
                    <a:gd name="T1" fmla="*/ 0 h 179"/>
                    <a:gd name="T2" fmla="*/ 17 w 18"/>
                    <a:gd name="T3" fmla="*/ 31 h 179"/>
                    <a:gd name="T4" fmla="*/ 11 w 18"/>
                    <a:gd name="T5" fmla="*/ 92 h 179"/>
                    <a:gd name="T6" fmla="*/ 4 w 18"/>
                    <a:gd name="T7" fmla="*/ 152 h 179"/>
                    <a:gd name="T8" fmla="*/ 0 w 18"/>
                    <a:gd name="T9" fmla="*/ 179 h 1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9"/>
                    <a:gd name="T17" fmla="*/ 18 w 18"/>
                    <a:gd name="T18" fmla="*/ 179 h 1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9">
                      <a:moveTo>
                        <a:pt x="18" y="0"/>
                      </a:moveTo>
                      <a:lnTo>
                        <a:pt x="17" y="31"/>
                      </a:lnTo>
                      <a:lnTo>
                        <a:pt x="11" y="92"/>
                      </a:lnTo>
                      <a:lnTo>
                        <a:pt x="4" y="152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5" name="Line 649">
                  <a:extLst>
                    <a:ext uri="{FF2B5EF4-FFF2-40B4-BE49-F238E27FC236}">
                      <a16:creationId xmlns:a16="http://schemas.microsoft.com/office/drawing/2014/main" id="{7B4BA338-BDDB-DA43-98D3-57EE9AE8F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1" y="1558"/>
                  <a:ext cx="8" cy="2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6" name="Freeform 650">
                  <a:extLst>
                    <a:ext uri="{FF2B5EF4-FFF2-40B4-BE49-F238E27FC236}">
                      <a16:creationId xmlns:a16="http://schemas.microsoft.com/office/drawing/2014/main" id="{89BF86AD-9BB8-F94E-9C5F-0DA86A140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0"/>
                  <a:ext cx="6" cy="1"/>
                </a:xfrm>
                <a:custGeom>
                  <a:avLst/>
                  <a:gdLst>
                    <a:gd name="T0" fmla="*/ 32 w 32"/>
                    <a:gd name="T1" fmla="*/ 0 h 10"/>
                    <a:gd name="T2" fmla="*/ 29 w 32"/>
                    <a:gd name="T3" fmla="*/ 5 h 10"/>
                    <a:gd name="T4" fmla="*/ 22 w 32"/>
                    <a:gd name="T5" fmla="*/ 10 h 10"/>
                    <a:gd name="T6" fmla="*/ 10 w 32"/>
                    <a:gd name="T7" fmla="*/ 6 h 10"/>
                    <a:gd name="T8" fmla="*/ 0 w 32"/>
                    <a:gd name="T9" fmla="*/ 3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0"/>
                    <a:gd name="T17" fmla="*/ 32 w 32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0">
                      <a:moveTo>
                        <a:pt x="32" y="0"/>
                      </a:moveTo>
                      <a:lnTo>
                        <a:pt x="29" y="5"/>
                      </a:lnTo>
                      <a:lnTo>
                        <a:pt x="22" y="10"/>
                      </a:lnTo>
                      <a:lnTo>
                        <a:pt x="10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7" name="Freeform 651">
                  <a:extLst>
                    <a:ext uri="{FF2B5EF4-FFF2-40B4-BE49-F238E27FC236}">
                      <a16:creationId xmlns:a16="http://schemas.microsoft.com/office/drawing/2014/main" id="{6F1080AB-3D09-5B40-B129-D3F942D24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14"/>
                  <a:ext cx="51" cy="47"/>
                </a:xfrm>
                <a:custGeom>
                  <a:avLst/>
                  <a:gdLst>
                    <a:gd name="T0" fmla="*/ 195 w 195"/>
                    <a:gd name="T1" fmla="*/ 187 h 192"/>
                    <a:gd name="T2" fmla="*/ 81 w 195"/>
                    <a:gd name="T3" fmla="*/ 187 h 192"/>
                    <a:gd name="T4" fmla="*/ 78 w 195"/>
                    <a:gd name="T5" fmla="*/ 192 h 192"/>
                    <a:gd name="T6" fmla="*/ 25 w 195"/>
                    <a:gd name="T7" fmla="*/ 183 h 192"/>
                    <a:gd name="T8" fmla="*/ 3 w 195"/>
                    <a:gd name="T9" fmla="*/ 165 h 192"/>
                    <a:gd name="T10" fmla="*/ 0 w 195"/>
                    <a:gd name="T11" fmla="*/ 157 h 192"/>
                    <a:gd name="T12" fmla="*/ 0 w 195"/>
                    <a:gd name="T13" fmla="*/ 0 h 1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5"/>
                    <a:gd name="T22" fmla="*/ 0 h 192"/>
                    <a:gd name="T23" fmla="*/ 195 w 195"/>
                    <a:gd name="T24" fmla="*/ 192 h 1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5" h="192">
                      <a:moveTo>
                        <a:pt x="195" y="187"/>
                      </a:moveTo>
                      <a:lnTo>
                        <a:pt x="81" y="187"/>
                      </a:lnTo>
                      <a:lnTo>
                        <a:pt x="78" y="192"/>
                      </a:lnTo>
                      <a:lnTo>
                        <a:pt x="25" y="183"/>
                      </a:lnTo>
                      <a:lnTo>
                        <a:pt x="3" y="165"/>
                      </a:lnTo>
                      <a:lnTo>
                        <a:pt x="0" y="15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8" name="Freeform 652">
                  <a:extLst>
                    <a:ext uri="{FF2B5EF4-FFF2-40B4-BE49-F238E27FC236}">
                      <a16:creationId xmlns:a16="http://schemas.microsoft.com/office/drawing/2014/main" id="{478B787E-5F58-994E-964A-A1E889B88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08"/>
                  <a:ext cx="70" cy="5"/>
                </a:xfrm>
                <a:custGeom>
                  <a:avLst/>
                  <a:gdLst>
                    <a:gd name="T0" fmla="*/ 0 w 278"/>
                    <a:gd name="T1" fmla="*/ 21 h 21"/>
                    <a:gd name="T2" fmla="*/ 28 w 278"/>
                    <a:gd name="T3" fmla="*/ 0 h 21"/>
                    <a:gd name="T4" fmla="*/ 230 w 278"/>
                    <a:gd name="T5" fmla="*/ 4 h 21"/>
                    <a:gd name="T6" fmla="*/ 278 w 278"/>
                    <a:gd name="T7" fmla="*/ 1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8"/>
                    <a:gd name="T13" fmla="*/ 0 h 21"/>
                    <a:gd name="T14" fmla="*/ 278 w 278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8" h="21">
                      <a:moveTo>
                        <a:pt x="0" y="21"/>
                      </a:moveTo>
                      <a:lnTo>
                        <a:pt x="28" y="0"/>
                      </a:lnTo>
                      <a:lnTo>
                        <a:pt x="230" y="4"/>
                      </a:lnTo>
                      <a:lnTo>
                        <a:pt x="278" y="19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59" name="Freeform 653">
                  <a:extLst>
                    <a:ext uri="{FF2B5EF4-FFF2-40B4-BE49-F238E27FC236}">
                      <a16:creationId xmlns:a16="http://schemas.microsoft.com/office/drawing/2014/main" id="{A01D830B-838C-354C-B888-B52269438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" y="1513"/>
                  <a:ext cx="4" cy="46"/>
                </a:xfrm>
                <a:custGeom>
                  <a:avLst/>
                  <a:gdLst>
                    <a:gd name="T0" fmla="*/ 18 w 18"/>
                    <a:gd name="T1" fmla="*/ 0 h 183"/>
                    <a:gd name="T2" fmla="*/ 17 w 18"/>
                    <a:gd name="T3" fmla="*/ 31 h 183"/>
                    <a:gd name="T4" fmla="*/ 10 w 18"/>
                    <a:gd name="T5" fmla="*/ 94 h 183"/>
                    <a:gd name="T6" fmla="*/ 4 w 18"/>
                    <a:gd name="T7" fmla="*/ 155 h 183"/>
                    <a:gd name="T8" fmla="*/ 0 w 18"/>
                    <a:gd name="T9" fmla="*/ 183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3"/>
                    <a:gd name="T17" fmla="*/ 18 w 18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3">
                      <a:moveTo>
                        <a:pt x="18" y="0"/>
                      </a:moveTo>
                      <a:lnTo>
                        <a:pt x="17" y="31"/>
                      </a:lnTo>
                      <a:lnTo>
                        <a:pt x="10" y="94"/>
                      </a:lnTo>
                      <a:lnTo>
                        <a:pt x="4" y="155"/>
                      </a:lnTo>
                      <a:lnTo>
                        <a:pt x="0" y="18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0" name="Line 654">
                  <a:extLst>
                    <a:ext uri="{FF2B5EF4-FFF2-40B4-BE49-F238E27FC236}">
                      <a16:creationId xmlns:a16="http://schemas.microsoft.com/office/drawing/2014/main" id="{44C793D4-33D5-0746-A463-399420B18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1" y="1559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1" name="Freeform 655">
                  <a:extLst>
                    <a:ext uri="{FF2B5EF4-FFF2-40B4-BE49-F238E27FC236}">
                      <a16:creationId xmlns:a16="http://schemas.microsoft.com/office/drawing/2014/main" id="{85E2EE19-B7FD-E542-B14D-323934CE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0"/>
                  <a:ext cx="6" cy="2"/>
                </a:xfrm>
                <a:custGeom>
                  <a:avLst/>
                  <a:gdLst>
                    <a:gd name="T0" fmla="*/ 34 w 34"/>
                    <a:gd name="T1" fmla="*/ 0 h 10"/>
                    <a:gd name="T2" fmla="*/ 30 w 34"/>
                    <a:gd name="T3" fmla="*/ 5 h 10"/>
                    <a:gd name="T4" fmla="*/ 23 w 34"/>
                    <a:gd name="T5" fmla="*/ 10 h 10"/>
                    <a:gd name="T6" fmla="*/ 12 w 34"/>
                    <a:gd name="T7" fmla="*/ 5 h 10"/>
                    <a:gd name="T8" fmla="*/ 0 w 34"/>
                    <a:gd name="T9" fmla="*/ 2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0"/>
                    <a:gd name="T17" fmla="*/ 34 w 3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0">
                      <a:moveTo>
                        <a:pt x="34" y="0"/>
                      </a:moveTo>
                      <a:lnTo>
                        <a:pt x="30" y="5"/>
                      </a:lnTo>
                      <a:lnTo>
                        <a:pt x="23" y="10"/>
                      </a:lnTo>
                      <a:lnTo>
                        <a:pt x="12" y="5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2" name="Freeform 656">
                  <a:extLst>
                    <a:ext uri="{FF2B5EF4-FFF2-40B4-BE49-F238E27FC236}">
                      <a16:creationId xmlns:a16="http://schemas.microsoft.com/office/drawing/2014/main" id="{3D57FF36-C15B-2F4D-8B9E-12538C1A4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5" y="1513"/>
                  <a:ext cx="51" cy="48"/>
                </a:xfrm>
                <a:custGeom>
                  <a:avLst/>
                  <a:gdLst>
                    <a:gd name="T0" fmla="*/ 198 w 198"/>
                    <a:gd name="T1" fmla="*/ 190 h 195"/>
                    <a:gd name="T2" fmla="*/ 79 w 198"/>
                    <a:gd name="T3" fmla="*/ 190 h 195"/>
                    <a:gd name="T4" fmla="*/ 76 w 198"/>
                    <a:gd name="T5" fmla="*/ 195 h 195"/>
                    <a:gd name="T6" fmla="*/ 26 w 198"/>
                    <a:gd name="T7" fmla="*/ 186 h 195"/>
                    <a:gd name="T8" fmla="*/ 4 w 198"/>
                    <a:gd name="T9" fmla="*/ 167 h 195"/>
                    <a:gd name="T10" fmla="*/ 0 w 198"/>
                    <a:gd name="T11" fmla="*/ 161 h 195"/>
                    <a:gd name="T12" fmla="*/ 0 w 198"/>
                    <a:gd name="T13" fmla="*/ 0 h 1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8"/>
                    <a:gd name="T22" fmla="*/ 0 h 195"/>
                    <a:gd name="T23" fmla="*/ 198 w 198"/>
                    <a:gd name="T24" fmla="*/ 195 h 1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8" h="195">
                      <a:moveTo>
                        <a:pt x="198" y="190"/>
                      </a:moveTo>
                      <a:lnTo>
                        <a:pt x="79" y="190"/>
                      </a:lnTo>
                      <a:lnTo>
                        <a:pt x="76" y="195"/>
                      </a:lnTo>
                      <a:lnTo>
                        <a:pt x="26" y="186"/>
                      </a:lnTo>
                      <a:lnTo>
                        <a:pt x="4" y="167"/>
                      </a:lnTo>
                      <a:lnTo>
                        <a:pt x="0" y="1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3" name="Freeform 657">
                  <a:extLst>
                    <a:ext uri="{FF2B5EF4-FFF2-40B4-BE49-F238E27FC236}">
                      <a16:creationId xmlns:a16="http://schemas.microsoft.com/office/drawing/2014/main" id="{1DEF751F-9938-2A4C-AD30-8D8CFB5D5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3" y="1508"/>
                  <a:ext cx="74" cy="5"/>
                </a:xfrm>
                <a:custGeom>
                  <a:avLst/>
                  <a:gdLst>
                    <a:gd name="T0" fmla="*/ 0 w 284"/>
                    <a:gd name="T1" fmla="*/ 20 h 20"/>
                    <a:gd name="T2" fmla="*/ 30 w 284"/>
                    <a:gd name="T3" fmla="*/ 0 h 20"/>
                    <a:gd name="T4" fmla="*/ 241 w 284"/>
                    <a:gd name="T5" fmla="*/ 3 h 20"/>
                    <a:gd name="T6" fmla="*/ 284 w 284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4"/>
                    <a:gd name="T13" fmla="*/ 0 h 20"/>
                    <a:gd name="T14" fmla="*/ 284 w 284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4" h="20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241" y="3"/>
                      </a:lnTo>
                      <a:lnTo>
                        <a:pt x="284" y="2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4" name="Freeform 658">
                  <a:extLst>
                    <a:ext uri="{FF2B5EF4-FFF2-40B4-BE49-F238E27FC236}">
                      <a16:creationId xmlns:a16="http://schemas.microsoft.com/office/drawing/2014/main" id="{39187AD0-F4EA-104F-849E-B506C6584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" y="1513"/>
                  <a:ext cx="6" cy="46"/>
                </a:xfrm>
                <a:custGeom>
                  <a:avLst/>
                  <a:gdLst>
                    <a:gd name="T0" fmla="*/ 18 w 18"/>
                    <a:gd name="T1" fmla="*/ 0 h 185"/>
                    <a:gd name="T2" fmla="*/ 16 w 18"/>
                    <a:gd name="T3" fmla="*/ 31 h 185"/>
                    <a:gd name="T4" fmla="*/ 10 w 18"/>
                    <a:gd name="T5" fmla="*/ 94 h 185"/>
                    <a:gd name="T6" fmla="*/ 3 w 18"/>
                    <a:gd name="T7" fmla="*/ 157 h 185"/>
                    <a:gd name="T8" fmla="*/ 0 w 18"/>
                    <a:gd name="T9" fmla="*/ 185 h 1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85"/>
                    <a:gd name="T17" fmla="*/ 18 w 18"/>
                    <a:gd name="T18" fmla="*/ 185 h 1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85">
                      <a:moveTo>
                        <a:pt x="18" y="0"/>
                      </a:moveTo>
                      <a:lnTo>
                        <a:pt x="16" y="31"/>
                      </a:lnTo>
                      <a:lnTo>
                        <a:pt x="10" y="94"/>
                      </a:lnTo>
                      <a:lnTo>
                        <a:pt x="3" y="157"/>
                      </a:lnTo>
                      <a:lnTo>
                        <a:pt x="0" y="185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5" name="Line 659">
                  <a:extLst>
                    <a:ext uri="{FF2B5EF4-FFF2-40B4-BE49-F238E27FC236}">
                      <a16:creationId xmlns:a16="http://schemas.microsoft.com/office/drawing/2014/main" id="{DDF9E3F3-7AED-5D47-BCBB-14BD50820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3" y="1559"/>
                  <a:ext cx="6" cy="2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6" name="Freeform 660">
                  <a:extLst>
                    <a:ext uri="{FF2B5EF4-FFF2-40B4-BE49-F238E27FC236}">
                      <a16:creationId xmlns:a16="http://schemas.microsoft.com/office/drawing/2014/main" id="{CDB70272-9C8C-8244-B391-BABC4E111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1"/>
                  <a:ext cx="8" cy="2"/>
                </a:xfrm>
                <a:custGeom>
                  <a:avLst/>
                  <a:gdLst>
                    <a:gd name="T0" fmla="*/ 35 w 35"/>
                    <a:gd name="T1" fmla="*/ 0 h 11"/>
                    <a:gd name="T2" fmla="*/ 30 w 35"/>
                    <a:gd name="T3" fmla="*/ 6 h 11"/>
                    <a:gd name="T4" fmla="*/ 24 w 35"/>
                    <a:gd name="T5" fmla="*/ 11 h 11"/>
                    <a:gd name="T6" fmla="*/ 11 w 35"/>
                    <a:gd name="T7" fmla="*/ 6 h 11"/>
                    <a:gd name="T8" fmla="*/ 0 w 35"/>
                    <a:gd name="T9" fmla="*/ 2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1"/>
                    <a:gd name="T17" fmla="*/ 35 w 35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1">
                      <a:moveTo>
                        <a:pt x="35" y="0"/>
                      </a:moveTo>
                      <a:lnTo>
                        <a:pt x="30" y="6"/>
                      </a:lnTo>
                      <a:lnTo>
                        <a:pt x="24" y="11"/>
                      </a:lnTo>
                      <a:lnTo>
                        <a:pt x="11" y="6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7" name="Freeform 661">
                  <a:extLst>
                    <a:ext uri="{FF2B5EF4-FFF2-40B4-BE49-F238E27FC236}">
                      <a16:creationId xmlns:a16="http://schemas.microsoft.com/office/drawing/2014/main" id="{9FE871F1-E289-0248-9097-32C271C86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3" y="1513"/>
                  <a:ext cx="53" cy="50"/>
                </a:xfrm>
                <a:custGeom>
                  <a:avLst/>
                  <a:gdLst>
                    <a:gd name="T0" fmla="*/ 202 w 202"/>
                    <a:gd name="T1" fmla="*/ 194 h 201"/>
                    <a:gd name="T2" fmla="*/ 76 w 202"/>
                    <a:gd name="T3" fmla="*/ 196 h 201"/>
                    <a:gd name="T4" fmla="*/ 74 w 202"/>
                    <a:gd name="T5" fmla="*/ 201 h 201"/>
                    <a:gd name="T6" fmla="*/ 26 w 202"/>
                    <a:gd name="T7" fmla="*/ 192 h 201"/>
                    <a:gd name="T8" fmla="*/ 3 w 202"/>
                    <a:gd name="T9" fmla="*/ 170 h 201"/>
                    <a:gd name="T10" fmla="*/ 0 w 202"/>
                    <a:gd name="T11" fmla="*/ 166 h 201"/>
                    <a:gd name="T12" fmla="*/ 0 w 202"/>
                    <a:gd name="T13" fmla="*/ 0 h 2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2"/>
                    <a:gd name="T22" fmla="*/ 0 h 201"/>
                    <a:gd name="T23" fmla="*/ 202 w 202"/>
                    <a:gd name="T24" fmla="*/ 201 h 2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2" h="201">
                      <a:moveTo>
                        <a:pt x="202" y="194"/>
                      </a:moveTo>
                      <a:lnTo>
                        <a:pt x="76" y="196"/>
                      </a:lnTo>
                      <a:lnTo>
                        <a:pt x="74" y="201"/>
                      </a:lnTo>
                      <a:lnTo>
                        <a:pt x="26" y="192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8" name="Freeform 662">
                  <a:extLst>
                    <a:ext uri="{FF2B5EF4-FFF2-40B4-BE49-F238E27FC236}">
                      <a16:creationId xmlns:a16="http://schemas.microsoft.com/office/drawing/2014/main" id="{13BCF5C6-43A1-BD40-BB9F-3080F37AC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07"/>
                  <a:ext cx="76" cy="5"/>
                </a:xfrm>
                <a:custGeom>
                  <a:avLst/>
                  <a:gdLst>
                    <a:gd name="T0" fmla="*/ 0 w 289"/>
                    <a:gd name="T1" fmla="*/ 22 h 22"/>
                    <a:gd name="T2" fmla="*/ 31 w 289"/>
                    <a:gd name="T3" fmla="*/ 0 h 22"/>
                    <a:gd name="T4" fmla="*/ 251 w 289"/>
                    <a:gd name="T5" fmla="*/ 4 h 22"/>
                    <a:gd name="T6" fmla="*/ 289 w 289"/>
                    <a:gd name="T7" fmla="*/ 21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9"/>
                    <a:gd name="T13" fmla="*/ 0 h 22"/>
                    <a:gd name="T14" fmla="*/ 289 w 289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9" h="22">
                      <a:moveTo>
                        <a:pt x="0" y="22"/>
                      </a:moveTo>
                      <a:lnTo>
                        <a:pt x="31" y="0"/>
                      </a:lnTo>
                      <a:lnTo>
                        <a:pt x="251" y="4"/>
                      </a:lnTo>
                      <a:lnTo>
                        <a:pt x="289" y="21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69" name="Freeform 663">
                  <a:extLst>
                    <a:ext uri="{FF2B5EF4-FFF2-40B4-BE49-F238E27FC236}">
                      <a16:creationId xmlns:a16="http://schemas.microsoft.com/office/drawing/2014/main" id="{2FBB609C-F3EA-2D48-AC07-28D34ED69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12"/>
                  <a:ext cx="4" cy="48"/>
                </a:xfrm>
                <a:custGeom>
                  <a:avLst/>
                  <a:gdLst>
                    <a:gd name="T0" fmla="*/ 18 w 18"/>
                    <a:gd name="T1" fmla="*/ 0 h 190"/>
                    <a:gd name="T2" fmla="*/ 16 w 18"/>
                    <a:gd name="T3" fmla="*/ 30 h 190"/>
                    <a:gd name="T4" fmla="*/ 9 w 18"/>
                    <a:gd name="T5" fmla="*/ 96 h 190"/>
                    <a:gd name="T6" fmla="*/ 3 w 18"/>
                    <a:gd name="T7" fmla="*/ 160 h 190"/>
                    <a:gd name="T8" fmla="*/ 0 w 18"/>
                    <a:gd name="T9" fmla="*/ 190 h 1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90"/>
                    <a:gd name="T17" fmla="*/ 18 w 18"/>
                    <a:gd name="T18" fmla="*/ 190 h 1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90">
                      <a:moveTo>
                        <a:pt x="18" y="0"/>
                      </a:moveTo>
                      <a:lnTo>
                        <a:pt x="16" y="30"/>
                      </a:lnTo>
                      <a:lnTo>
                        <a:pt x="9" y="96"/>
                      </a:lnTo>
                      <a:lnTo>
                        <a:pt x="3" y="160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0" name="Line 664">
                  <a:extLst>
                    <a:ext uri="{FF2B5EF4-FFF2-40B4-BE49-F238E27FC236}">
                      <a16:creationId xmlns:a16="http://schemas.microsoft.com/office/drawing/2014/main" id="{20AF563C-6FB6-4848-A4C3-D364F3531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3" y="1560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1" name="Freeform 665">
                  <a:extLst>
                    <a:ext uri="{FF2B5EF4-FFF2-40B4-BE49-F238E27FC236}">
                      <a16:creationId xmlns:a16="http://schemas.microsoft.com/office/drawing/2014/main" id="{F0AA891D-4341-3340-90E3-1B4F89A0A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1"/>
                  <a:ext cx="8" cy="2"/>
                </a:xfrm>
                <a:custGeom>
                  <a:avLst/>
                  <a:gdLst>
                    <a:gd name="T0" fmla="*/ 37 w 37"/>
                    <a:gd name="T1" fmla="*/ 0 h 12"/>
                    <a:gd name="T2" fmla="*/ 33 w 37"/>
                    <a:gd name="T3" fmla="*/ 7 h 12"/>
                    <a:gd name="T4" fmla="*/ 25 w 37"/>
                    <a:gd name="T5" fmla="*/ 12 h 12"/>
                    <a:gd name="T6" fmla="*/ 12 w 37"/>
                    <a:gd name="T7" fmla="*/ 7 h 12"/>
                    <a:gd name="T8" fmla="*/ 0 w 37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"/>
                    <a:gd name="T17" fmla="*/ 37 w 37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">
                      <a:moveTo>
                        <a:pt x="37" y="0"/>
                      </a:moveTo>
                      <a:lnTo>
                        <a:pt x="33" y="7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2" name="Freeform 666">
                  <a:extLst>
                    <a:ext uri="{FF2B5EF4-FFF2-40B4-BE49-F238E27FC236}">
                      <a16:creationId xmlns:a16="http://schemas.microsoft.com/office/drawing/2014/main" id="{9F590184-11F4-DA4E-9503-79914F4B6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12"/>
                  <a:ext cx="54" cy="52"/>
                </a:xfrm>
                <a:custGeom>
                  <a:avLst/>
                  <a:gdLst>
                    <a:gd name="T0" fmla="*/ 204 w 204"/>
                    <a:gd name="T1" fmla="*/ 198 h 204"/>
                    <a:gd name="T2" fmla="*/ 73 w 204"/>
                    <a:gd name="T3" fmla="*/ 199 h 204"/>
                    <a:gd name="T4" fmla="*/ 71 w 204"/>
                    <a:gd name="T5" fmla="*/ 204 h 204"/>
                    <a:gd name="T6" fmla="*/ 27 w 204"/>
                    <a:gd name="T7" fmla="*/ 194 h 204"/>
                    <a:gd name="T8" fmla="*/ 2 w 204"/>
                    <a:gd name="T9" fmla="*/ 172 h 204"/>
                    <a:gd name="T10" fmla="*/ 0 w 204"/>
                    <a:gd name="T11" fmla="*/ 170 h 204"/>
                    <a:gd name="T12" fmla="*/ 0 w 204"/>
                    <a:gd name="T13" fmla="*/ 0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4"/>
                    <a:gd name="T22" fmla="*/ 0 h 204"/>
                    <a:gd name="T23" fmla="*/ 204 w 204"/>
                    <a:gd name="T24" fmla="*/ 204 h 2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4" h="204">
                      <a:moveTo>
                        <a:pt x="204" y="198"/>
                      </a:moveTo>
                      <a:lnTo>
                        <a:pt x="73" y="199"/>
                      </a:lnTo>
                      <a:lnTo>
                        <a:pt x="71" y="204"/>
                      </a:lnTo>
                      <a:lnTo>
                        <a:pt x="27" y="194"/>
                      </a:lnTo>
                      <a:lnTo>
                        <a:pt x="2" y="172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3" name="Freeform 667">
                  <a:extLst>
                    <a:ext uri="{FF2B5EF4-FFF2-40B4-BE49-F238E27FC236}">
                      <a16:creationId xmlns:a16="http://schemas.microsoft.com/office/drawing/2014/main" id="{072DBE20-9C80-BB41-88EB-49E053C1B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06"/>
                  <a:ext cx="76" cy="6"/>
                </a:xfrm>
                <a:custGeom>
                  <a:avLst/>
                  <a:gdLst>
                    <a:gd name="T0" fmla="*/ 0 w 296"/>
                    <a:gd name="T1" fmla="*/ 24 h 24"/>
                    <a:gd name="T2" fmla="*/ 32 w 296"/>
                    <a:gd name="T3" fmla="*/ 0 h 24"/>
                    <a:gd name="T4" fmla="*/ 263 w 296"/>
                    <a:gd name="T5" fmla="*/ 4 h 24"/>
                    <a:gd name="T6" fmla="*/ 296 w 296"/>
                    <a:gd name="T7" fmla="*/ 22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24"/>
                    <a:gd name="T14" fmla="*/ 296 w 296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24">
                      <a:moveTo>
                        <a:pt x="0" y="24"/>
                      </a:moveTo>
                      <a:lnTo>
                        <a:pt x="32" y="0"/>
                      </a:lnTo>
                      <a:lnTo>
                        <a:pt x="263" y="4"/>
                      </a:lnTo>
                      <a:lnTo>
                        <a:pt x="296" y="22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4" name="Freeform 668">
                  <a:extLst>
                    <a:ext uri="{FF2B5EF4-FFF2-40B4-BE49-F238E27FC236}">
                      <a16:creationId xmlns:a16="http://schemas.microsoft.com/office/drawing/2014/main" id="{DFF21B48-ED39-F240-83A6-2490E50C9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12"/>
                  <a:ext cx="4" cy="48"/>
                </a:xfrm>
                <a:custGeom>
                  <a:avLst/>
                  <a:gdLst>
                    <a:gd name="T0" fmla="*/ 18 w 18"/>
                    <a:gd name="T1" fmla="*/ 0 h 193"/>
                    <a:gd name="T2" fmla="*/ 17 w 18"/>
                    <a:gd name="T3" fmla="*/ 8 h 193"/>
                    <a:gd name="T4" fmla="*/ 15 w 18"/>
                    <a:gd name="T5" fmla="*/ 31 h 193"/>
                    <a:gd name="T6" fmla="*/ 13 w 18"/>
                    <a:gd name="T7" fmla="*/ 62 h 193"/>
                    <a:gd name="T8" fmla="*/ 9 w 18"/>
                    <a:gd name="T9" fmla="*/ 97 h 193"/>
                    <a:gd name="T10" fmla="*/ 6 w 18"/>
                    <a:gd name="T11" fmla="*/ 133 h 193"/>
                    <a:gd name="T12" fmla="*/ 3 w 18"/>
                    <a:gd name="T13" fmla="*/ 164 h 193"/>
                    <a:gd name="T14" fmla="*/ 1 w 18"/>
                    <a:gd name="T15" fmla="*/ 186 h 193"/>
                    <a:gd name="T16" fmla="*/ 0 w 18"/>
                    <a:gd name="T17" fmla="*/ 193 h 1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93"/>
                    <a:gd name="T29" fmla="*/ 18 w 18"/>
                    <a:gd name="T30" fmla="*/ 193 h 1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93">
                      <a:moveTo>
                        <a:pt x="18" y="0"/>
                      </a:moveTo>
                      <a:lnTo>
                        <a:pt x="17" y="8"/>
                      </a:lnTo>
                      <a:lnTo>
                        <a:pt x="15" y="31"/>
                      </a:lnTo>
                      <a:lnTo>
                        <a:pt x="13" y="62"/>
                      </a:lnTo>
                      <a:lnTo>
                        <a:pt x="9" y="97"/>
                      </a:lnTo>
                      <a:lnTo>
                        <a:pt x="6" y="133"/>
                      </a:lnTo>
                      <a:lnTo>
                        <a:pt x="3" y="164"/>
                      </a:lnTo>
                      <a:lnTo>
                        <a:pt x="1" y="186"/>
                      </a:lnTo>
                      <a:lnTo>
                        <a:pt x="0" y="19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5" name="Line 669">
                  <a:extLst>
                    <a:ext uri="{FF2B5EF4-FFF2-40B4-BE49-F238E27FC236}">
                      <a16:creationId xmlns:a16="http://schemas.microsoft.com/office/drawing/2014/main" id="{67413690-0943-974F-904F-0E6052746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3" y="1560"/>
                  <a:ext cx="8" cy="1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6" name="Freeform 670">
                  <a:extLst>
                    <a:ext uri="{FF2B5EF4-FFF2-40B4-BE49-F238E27FC236}">
                      <a16:creationId xmlns:a16="http://schemas.microsoft.com/office/drawing/2014/main" id="{A273B00C-134C-AE4C-8BC0-BB4F9A67A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1"/>
                  <a:ext cx="10" cy="4"/>
                </a:xfrm>
                <a:custGeom>
                  <a:avLst/>
                  <a:gdLst>
                    <a:gd name="T0" fmla="*/ 39 w 39"/>
                    <a:gd name="T1" fmla="*/ 0 h 12"/>
                    <a:gd name="T2" fmla="*/ 34 w 39"/>
                    <a:gd name="T3" fmla="*/ 6 h 12"/>
                    <a:gd name="T4" fmla="*/ 26 w 39"/>
                    <a:gd name="T5" fmla="*/ 12 h 12"/>
                    <a:gd name="T6" fmla="*/ 12 w 39"/>
                    <a:gd name="T7" fmla="*/ 6 h 12"/>
                    <a:gd name="T8" fmla="*/ 0 w 39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"/>
                    <a:gd name="T17" fmla="*/ 39 w 3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">
                      <a:moveTo>
                        <a:pt x="39" y="0"/>
                      </a:moveTo>
                      <a:lnTo>
                        <a:pt x="34" y="6"/>
                      </a:lnTo>
                      <a:lnTo>
                        <a:pt x="26" y="12"/>
                      </a:lnTo>
                      <a:lnTo>
                        <a:pt x="12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7" name="Freeform 671">
                  <a:extLst>
                    <a:ext uri="{FF2B5EF4-FFF2-40B4-BE49-F238E27FC236}">
                      <a16:creationId xmlns:a16="http://schemas.microsoft.com/office/drawing/2014/main" id="{451C215C-0BC3-8946-89D0-C0099CF0E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12"/>
                  <a:ext cx="54" cy="52"/>
                </a:xfrm>
                <a:custGeom>
                  <a:avLst/>
                  <a:gdLst>
                    <a:gd name="T0" fmla="*/ 208 w 208"/>
                    <a:gd name="T1" fmla="*/ 202 h 208"/>
                    <a:gd name="T2" fmla="*/ 72 w 208"/>
                    <a:gd name="T3" fmla="*/ 202 h 208"/>
                    <a:gd name="T4" fmla="*/ 70 w 208"/>
                    <a:gd name="T5" fmla="*/ 208 h 208"/>
                    <a:gd name="T6" fmla="*/ 28 w 208"/>
                    <a:gd name="T7" fmla="*/ 198 h 208"/>
                    <a:gd name="T8" fmla="*/ 3 w 208"/>
                    <a:gd name="T9" fmla="*/ 175 h 208"/>
                    <a:gd name="T10" fmla="*/ 3 w 208"/>
                    <a:gd name="T11" fmla="*/ 173 h 208"/>
                    <a:gd name="T12" fmla="*/ 0 w 208"/>
                    <a:gd name="T13" fmla="*/ 0 h 2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8"/>
                    <a:gd name="T22" fmla="*/ 0 h 208"/>
                    <a:gd name="T23" fmla="*/ 208 w 208"/>
                    <a:gd name="T24" fmla="*/ 208 h 2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8" h="208">
                      <a:moveTo>
                        <a:pt x="208" y="202"/>
                      </a:moveTo>
                      <a:lnTo>
                        <a:pt x="72" y="202"/>
                      </a:lnTo>
                      <a:lnTo>
                        <a:pt x="70" y="208"/>
                      </a:lnTo>
                      <a:lnTo>
                        <a:pt x="28" y="198"/>
                      </a:lnTo>
                      <a:lnTo>
                        <a:pt x="3" y="175"/>
                      </a:lnTo>
                      <a:lnTo>
                        <a:pt x="3" y="1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8" name="Freeform 672">
                  <a:extLst>
                    <a:ext uri="{FF2B5EF4-FFF2-40B4-BE49-F238E27FC236}">
                      <a16:creationId xmlns:a16="http://schemas.microsoft.com/office/drawing/2014/main" id="{E10E435B-0C79-1147-A97A-C69196E7C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06"/>
                  <a:ext cx="68" cy="56"/>
                </a:xfrm>
                <a:custGeom>
                  <a:avLst/>
                  <a:gdLst>
                    <a:gd name="T0" fmla="*/ 0 w 268"/>
                    <a:gd name="T1" fmla="*/ 0 h 226"/>
                    <a:gd name="T2" fmla="*/ 239 w 268"/>
                    <a:gd name="T3" fmla="*/ 5 h 226"/>
                    <a:gd name="T4" fmla="*/ 268 w 268"/>
                    <a:gd name="T5" fmla="*/ 22 h 226"/>
                    <a:gd name="T6" fmla="*/ 250 w 268"/>
                    <a:gd name="T7" fmla="*/ 220 h 226"/>
                    <a:gd name="T8" fmla="*/ 217 w 268"/>
                    <a:gd name="T9" fmla="*/ 226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226"/>
                    <a:gd name="T17" fmla="*/ 268 w 26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226">
                      <a:moveTo>
                        <a:pt x="0" y="0"/>
                      </a:moveTo>
                      <a:lnTo>
                        <a:pt x="239" y="5"/>
                      </a:lnTo>
                      <a:lnTo>
                        <a:pt x="268" y="22"/>
                      </a:lnTo>
                      <a:lnTo>
                        <a:pt x="250" y="220"/>
                      </a:lnTo>
                      <a:lnTo>
                        <a:pt x="217" y="226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79" name="Freeform 673">
                  <a:extLst>
                    <a:ext uri="{FF2B5EF4-FFF2-40B4-BE49-F238E27FC236}">
                      <a16:creationId xmlns:a16="http://schemas.microsoft.com/office/drawing/2014/main" id="{4231DD0A-FD00-414C-8DE5-090C5A843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561"/>
                  <a:ext cx="10" cy="5"/>
                </a:xfrm>
                <a:custGeom>
                  <a:avLst/>
                  <a:gdLst>
                    <a:gd name="T0" fmla="*/ 40 w 40"/>
                    <a:gd name="T1" fmla="*/ 0 h 13"/>
                    <a:gd name="T2" fmla="*/ 35 w 40"/>
                    <a:gd name="T3" fmla="*/ 7 h 13"/>
                    <a:gd name="T4" fmla="*/ 29 w 40"/>
                    <a:gd name="T5" fmla="*/ 13 h 13"/>
                    <a:gd name="T6" fmla="*/ 13 w 40"/>
                    <a:gd name="T7" fmla="*/ 8 h 13"/>
                    <a:gd name="T8" fmla="*/ 0 w 40"/>
                    <a:gd name="T9" fmla="*/ 4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3"/>
                    <a:gd name="T17" fmla="*/ 40 w 4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3">
                      <a:moveTo>
                        <a:pt x="40" y="0"/>
                      </a:moveTo>
                      <a:lnTo>
                        <a:pt x="35" y="7"/>
                      </a:lnTo>
                      <a:lnTo>
                        <a:pt x="29" y="13"/>
                      </a:lnTo>
                      <a:lnTo>
                        <a:pt x="13" y="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0" name="Freeform 674">
                  <a:extLst>
                    <a:ext uri="{FF2B5EF4-FFF2-40B4-BE49-F238E27FC236}">
                      <a16:creationId xmlns:a16="http://schemas.microsoft.com/office/drawing/2014/main" id="{862D8891-3C50-D348-AFC1-54DBB5846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06"/>
                  <a:ext cx="54" cy="59"/>
                </a:xfrm>
                <a:custGeom>
                  <a:avLst/>
                  <a:gdLst>
                    <a:gd name="T0" fmla="*/ 211 w 211"/>
                    <a:gd name="T1" fmla="*/ 230 h 237"/>
                    <a:gd name="T2" fmla="*/ 70 w 211"/>
                    <a:gd name="T3" fmla="*/ 230 h 237"/>
                    <a:gd name="T4" fmla="*/ 67 w 211"/>
                    <a:gd name="T5" fmla="*/ 237 h 237"/>
                    <a:gd name="T6" fmla="*/ 29 w 211"/>
                    <a:gd name="T7" fmla="*/ 225 h 237"/>
                    <a:gd name="T8" fmla="*/ 3 w 211"/>
                    <a:gd name="T9" fmla="*/ 202 h 237"/>
                    <a:gd name="T10" fmla="*/ 0 w 211"/>
                    <a:gd name="T11" fmla="*/ 23 h 237"/>
                    <a:gd name="T12" fmla="*/ 34 w 211"/>
                    <a:gd name="T13" fmla="*/ 0 h 2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237"/>
                    <a:gd name="T23" fmla="*/ 211 w 211"/>
                    <a:gd name="T24" fmla="*/ 237 h 2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237">
                      <a:moveTo>
                        <a:pt x="211" y="230"/>
                      </a:moveTo>
                      <a:lnTo>
                        <a:pt x="70" y="230"/>
                      </a:lnTo>
                      <a:lnTo>
                        <a:pt x="67" y="237"/>
                      </a:lnTo>
                      <a:lnTo>
                        <a:pt x="29" y="225"/>
                      </a:lnTo>
                      <a:lnTo>
                        <a:pt x="3" y="202"/>
                      </a:lnTo>
                      <a:lnTo>
                        <a:pt x="0" y="23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1" name="Freeform 675">
                  <a:extLst>
                    <a:ext uri="{FF2B5EF4-FFF2-40B4-BE49-F238E27FC236}">
                      <a16:creationId xmlns:a16="http://schemas.microsoft.com/office/drawing/2014/main" id="{F3ABE3E0-D09C-E94E-9A86-50A924381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492"/>
                  <a:ext cx="76" cy="19"/>
                </a:xfrm>
                <a:custGeom>
                  <a:avLst/>
                  <a:gdLst>
                    <a:gd name="T0" fmla="*/ 0 w 296"/>
                    <a:gd name="T1" fmla="*/ 84 h 84"/>
                    <a:gd name="T2" fmla="*/ 0 w 296"/>
                    <a:gd name="T3" fmla="*/ 27 h 84"/>
                    <a:gd name="T4" fmla="*/ 33 w 296"/>
                    <a:gd name="T5" fmla="*/ 0 h 84"/>
                    <a:gd name="T6" fmla="*/ 268 w 296"/>
                    <a:gd name="T7" fmla="*/ 0 h 84"/>
                    <a:gd name="T8" fmla="*/ 296 w 296"/>
                    <a:gd name="T9" fmla="*/ 32 h 84"/>
                    <a:gd name="T10" fmla="*/ 295 w 296"/>
                    <a:gd name="T11" fmla="*/ 77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6"/>
                    <a:gd name="T19" fmla="*/ 0 h 84"/>
                    <a:gd name="T20" fmla="*/ 296 w 296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6" h="84">
                      <a:moveTo>
                        <a:pt x="0" y="84"/>
                      </a:moveTo>
                      <a:lnTo>
                        <a:pt x="0" y="27"/>
                      </a:lnTo>
                      <a:lnTo>
                        <a:pt x="33" y="0"/>
                      </a:lnTo>
                      <a:lnTo>
                        <a:pt x="268" y="0"/>
                      </a:lnTo>
                      <a:lnTo>
                        <a:pt x="296" y="32"/>
                      </a:lnTo>
                      <a:lnTo>
                        <a:pt x="295" y="77"/>
                      </a:lnTo>
                    </a:path>
                  </a:pathLst>
                </a:custGeom>
                <a:noFill/>
                <a:ln w="4763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2" name="Freeform 676">
                  <a:extLst>
                    <a:ext uri="{FF2B5EF4-FFF2-40B4-BE49-F238E27FC236}">
                      <a16:creationId xmlns:a16="http://schemas.microsoft.com/office/drawing/2014/main" id="{CA6CF63C-8AA9-644D-905E-C4A005976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502"/>
                  <a:ext cx="8" cy="6"/>
                </a:xfrm>
                <a:custGeom>
                  <a:avLst/>
                  <a:gdLst>
                    <a:gd name="T0" fmla="*/ 0 w 31"/>
                    <a:gd name="T1" fmla="*/ 24 h 24"/>
                    <a:gd name="T2" fmla="*/ 17 w 31"/>
                    <a:gd name="T3" fmla="*/ 12 h 24"/>
                    <a:gd name="T4" fmla="*/ 31 w 31"/>
                    <a:gd name="T5" fmla="*/ 0 h 24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4"/>
                    <a:gd name="T11" fmla="*/ 31 w 31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4">
                      <a:moveTo>
                        <a:pt x="0" y="24"/>
                      </a:moveTo>
                      <a:lnTo>
                        <a:pt x="17" y="12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3" name="Freeform 677">
                  <a:extLst>
                    <a:ext uri="{FF2B5EF4-FFF2-40B4-BE49-F238E27FC236}">
                      <a16:creationId xmlns:a16="http://schemas.microsoft.com/office/drawing/2014/main" id="{743BFAF3-D4C0-4440-A85F-E939F1AA6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502"/>
                  <a:ext cx="64" cy="4"/>
                </a:xfrm>
                <a:custGeom>
                  <a:avLst/>
                  <a:gdLst>
                    <a:gd name="T0" fmla="*/ 0 w 264"/>
                    <a:gd name="T1" fmla="*/ 0 h 22"/>
                    <a:gd name="T2" fmla="*/ 238 w 264"/>
                    <a:gd name="T3" fmla="*/ 0 h 22"/>
                    <a:gd name="T4" fmla="*/ 264 w 264"/>
                    <a:gd name="T5" fmla="*/ 22 h 22"/>
                    <a:gd name="T6" fmla="*/ 0 60000 65536"/>
                    <a:gd name="T7" fmla="*/ 0 60000 65536"/>
                    <a:gd name="T8" fmla="*/ 0 60000 65536"/>
                    <a:gd name="T9" fmla="*/ 0 w 264"/>
                    <a:gd name="T10" fmla="*/ 0 h 22"/>
                    <a:gd name="T11" fmla="*/ 264 w 264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4" h="22">
                      <a:moveTo>
                        <a:pt x="0" y="0"/>
                      </a:moveTo>
                      <a:lnTo>
                        <a:pt x="238" y="0"/>
                      </a:lnTo>
                      <a:lnTo>
                        <a:pt x="264" y="22"/>
                      </a:lnTo>
                    </a:path>
                  </a:pathLst>
                </a:custGeom>
                <a:noFill/>
                <a:ln w="3175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4" name="Freeform 678">
                  <a:extLst>
                    <a:ext uri="{FF2B5EF4-FFF2-40B4-BE49-F238E27FC236}">
                      <a16:creationId xmlns:a16="http://schemas.microsoft.com/office/drawing/2014/main" id="{0DBDF5CA-5162-D549-8072-93619C135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1497"/>
                  <a:ext cx="8" cy="5"/>
                </a:xfrm>
                <a:custGeom>
                  <a:avLst/>
                  <a:gdLst>
                    <a:gd name="T0" fmla="*/ 0 w 31"/>
                    <a:gd name="T1" fmla="*/ 22 h 22"/>
                    <a:gd name="T2" fmla="*/ 17 w 31"/>
                    <a:gd name="T3" fmla="*/ 10 h 22"/>
                    <a:gd name="T4" fmla="*/ 31 w 31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22"/>
                    <a:gd name="T11" fmla="*/ 31 w 31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22">
                      <a:moveTo>
                        <a:pt x="0" y="22"/>
                      </a:moveTo>
                      <a:lnTo>
                        <a:pt x="17" y="1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3175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5" name="Freeform 679">
                  <a:extLst>
                    <a:ext uri="{FF2B5EF4-FFF2-40B4-BE49-F238E27FC236}">
                      <a16:creationId xmlns:a16="http://schemas.microsoft.com/office/drawing/2014/main" id="{56829B44-857E-E94C-BB62-D052F3734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" y="1497"/>
                  <a:ext cx="64" cy="5"/>
                </a:xfrm>
                <a:custGeom>
                  <a:avLst/>
                  <a:gdLst>
                    <a:gd name="T0" fmla="*/ 0 w 264"/>
                    <a:gd name="T1" fmla="*/ 1 h 22"/>
                    <a:gd name="T2" fmla="*/ 238 w 264"/>
                    <a:gd name="T3" fmla="*/ 0 h 22"/>
                    <a:gd name="T4" fmla="*/ 264 w 264"/>
                    <a:gd name="T5" fmla="*/ 22 h 22"/>
                    <a:gd name="T6" fmla="*/ 0 60000 65536"/>
                    <a:gd name="T7" fmla="*/ 0 60000 65536"/>
                    <a:gd name="T8" fmla="*/ 0 60000 65536"/>
                    <a:gd name="T9" fmla="*/ 0 w 264"/>
                    <a:gd name="T10" fmla="*/ 0 h 22"/>
                    <a:gd name="T11" fmla="*/ 264 w 264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4" h="22">
                      <a:moveTo>
                        <a:pt x="0" y="1"/>
                      </a:moveTo>
                      <a:lnTo>
                        <a:pt x="238" y="0"/>
                      </a:lnTo>
                      <a:lnTo>
                        <a:pt x="264" y="22"/>
                      </a:lnTo>
                    </a:path>
                  </a:pathLst>
                </a:custGeom>
                <a:noFill/>
                <a:ln w="3175">
                  <a:solidFill>
                    <a:srgbClr val="004A8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6" name="Line 680">
                  <a:extLst>
                    <a:ext uri="{FF2B5EF4-FFF2-40B4-BE49-F238E27FC236}">
                      <a16:creationId xmlns:a16="http://schemas.microsoft.com/office/drawing/2014/main" id="{58292100-9625-5446-83C6-7557FCC5EB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8" y="1492"/>
                  <a:ext cx="2" cy="15"/>
                </a:xfrm>
                <a:prstGeom prst="line">
                  <a:avLst/>
                </a:prstGeom>
                <a:noFill/>
                <a:ln w="635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7" name="Line 681">
                  <a:extLst>
                    <a:ext uri="{FF2B5EF4-FFF2-40B4-BE49-F238E27FC236}">
                      <a16:creationId xmlns:a16="http://schemas.microsoft.com/office/drawing/2014/main" id="{2393153C-2757-1844-9888-D59BA06ED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38" y="1492"/>
                  <a:ext cx="2" cy="15"/>
                </a:xfrm>
                <a:prstGeom prst="line">
                  <a:avLst/>
                </a:prstGeom>
                <a:noFill/>
                <a:ln w="635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8" name="Line 682">
                  <a:extLst>
                    <a:ext uri="{FF2B5EF4-FFF2-40B4-BE49-F238E27FC236}">
                      <a16:creationId xmlns:a16="http://schemas.microsoft.com/office/drawing/2014/main" id="{66E6B358-5557-004E-8A4D-1AFDBA4F6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9" y="1492"/>
                  <a:ext cx="0" cy="15"/>
                </a:xfrm>
                <a:prstGeom prst="line">
                  <a:avLst/>
                </a:prstGeom>
                <a:noFill/>
                <a:ln w="635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89" name="Line 683">
                  <a:extLst>
                    <a:ext uri="{FF2B5EF4-FFF2-40B4-BE49-F238E27FC236}">
                      <a16:creationId xmlns:a16="http://schemas.microsoft.com/office/drawing/2014/main" id="{054EA046-4753-BB4F-99C9-268DCF699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89" y="1492"/>
                  <a:ext cx="0" cy="15"/>
                </a:xfrm>
                <a:prstGeom prst="line">
                  <a:avLst/>
                </a:prstGeom>
                <a:noFill/>
                <a:ln w="6350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0" name="Line 684">
                  <a:extLst>
                    <a:ext uri="{FF2B5EF4-FFF2-40B4-BE49-F238E27FC236}">
                      <a16:creationId xmlns:a16="http://schemas.microsoft.com/office/drawing/2014/main" id="{2D98DD54-12EC-F946-ACA1-A5104EAEC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38" y="1521"/>
                  <a:ext cx="4" cy="27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1" name="Line 685">
                  <a:extLst>
                    <a:ext uri="{FF2B5EF4-FFF2-40B4-BE49-F238E27FC236}">
                      <a16:creationId xmlns:a16="http://schemas.microsoft.com/office/drawing/2014/main" id="{CEB71B26-5DA7-7946-9662-FBD9B8C5B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9" y="1519"/>
                  <a:ext cx="8" cy="30"/>
                </a:xfrm>
                <a:prstGeom prst="line">
                  <a:avLst/>
                </a:prstGeom>
                <a:noFill/>
                <a:ln w="4763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2" name="Line 686">
                  <a:extLst>
                    <a:ext uri="{FF2B5EF4-FFF2-40B4-BE49-F238E27FC236}">
                      <a16:creationId xmlns:a16="http://schemas.microsoft.com/office/drawing/2014/main" id="{BF9F90EE-3B7E-EA4E-BACC-5156A7806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8" y="1523"/>
                  <a:ext cx="19" cy="19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3" name="Line 687">
                  <a:extLst>
                    <a:ext uri="{FF2B5EF4-FFF2-40B4-BE49-F238E27FC236}">
                      <a16:creationId xmlns:a16="http://schemas.microsoft.com/office/drawing/2014/main" id="{431B94E2-D26C-5C4E-AAD8-EC6332B16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8" y="1523"/>
                  <a:ext cx="21" cy="16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4" name="Line 688">
                  <a:extLst>
                    <a:ext uri="{FF2B5EF4-FFF2-40B4-BE49-F238E27FC236}">
                      <a16:creationId xmlns:a16="http://schemas.microsoft.com/office/drawing/2014/main" id="{321B5AD7-F9F1-C845-8636-AF082845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58" y="1529"/>
                  <a:ext cx="18" cy="2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5" name="Line 689">
                  <a:extLst>
                    <a:ext uri="{FF2B5EF4-FFF2-40B4-BE49-F238E27FC236}">
                      <a16:creationId xmlns:a16="http://schemas.microsoft.com/office/drawing/2014/main" id="{50F54E8C-7212-8342-9449-7CC1EA2E9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42" y="1529"/>
                  <a:ext cx="16" cy="2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6" name="Line 690">
                  <a:extLst>
                    <a:ext uri="{FF2B5EF4-FFF2-40B4-BE49-F238E27FC236}">
                      <a16:creationId xmlns:a16="http://schemas.microsoft.com/office/drawing/2014/main" id="{01EE3944-947F-FE4D-AB3A-FE43B291A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2" y="1527"/>
                  <a:ext cx="29" cy="1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7" name="Line 691">
                  <a:extLst>
                    <a:ext uri="{FF2B5EF4-FFF2-40B4-BE49-F238E27FC236}">
                      <a16:creationId xmlns:a16="http://schemas.microsoft.com/office/drawing/2014/main" id="{8DE64147-FB49-7745-AB5A-486188BAA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2" y="1492"/>
                  <a:ext cx="10" cy="8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8" name="Line 692">
                  <a:extLst>
                    <a:ext uri="{FF2B5EF4-FFF2-40B4-BE49-F238E27FC236}">
                      <a16:creationId xmlns:a16="http://schemas.microsoft.com/office/drawing/2014/main" id="{A56F057E-B091-C944-9B65-9C71B88DC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4" y="1492"/>
                  <a:ext cx="12" cy="10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399" name="Line 693">
                  <a:extLst>
                    <a:ext uri="{FF2B5EF4-FFF2-40B4-BE49-F238E27FC236}">
                      <a16:creationId xmlns:a16="http://schemas.microsoft.com/office/drawing/2014/main" id="{071486FB-58F4-CD42-A46F-453667BD9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6" y="1472"/>
                  <a:ext cx="16" cy="1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0" name="Line 694">
                  <a:extLst>
                    <a:ext uri="{FF2B5EF4-FFF2-40B4-BE49-F238E27FC236}">
                      <a16:creationId xmlns:a16="http://schemas.microsoft.com/office/drawing/2014/main" id="{64D91CAA-15E3-C74E-A719-18B2F9223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46" y="1470"/>
                  <a:ext cx="19" cy="15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1" name="Line 695">
                  <a:extLst>
                    <a:ext uri="{FF2B5EF4-FFF2-40B4-BE49-F238E27FC236}">
                      <a16:creationId xmlns:a16="http://schemas.microsoft.com/office/drawing/2014/main" id="{12E58959-FF29-B448-A8E0-65C9E7AFB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4" y="1473"/>
                  <a:ext cx="19" cy="15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2" name="Line 696">
                  <a:extLst>
                    <a:ext uri="{FF2B5EF4-FFF2-40B4-BE49-F238E27FC236}">
                      <a16:creationId xmlns:a16="http://schemas.microsoft.com/office/drawing/2014/main" id="{0E32C7AB-C615-B44B-AF97-26CEA462A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46" y="1453"/>
                  <a:ext cx="19" cy="1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3" name="Line 697">
                  <a:extLst>
                    <a:ext uri="{FF2B5EF4-FFF2-40B4-BE49-F238E27FC236}">
                      <a16:creationId xmlns:a16="http://schemas.microsoft.com/office/drawing/2014/main" id="{E0B2C2F0-BD08-8547-B66F-07B256565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4" y="1455"/>
                  <a:ext cx="19" cy="15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4" name="Line 698">
                  <a:extLst>
                    <a:ext uri="{FF2B5EF4-FFF2-40B4-BE49-F238E27FC236}">
                      <a16:creationId xmlns:a16="http://schemas.microsoft.com/office/drawing/2014/main" id="{B8E1E687-5FFC-0047-80C4-45EF35D27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54" y="1447"/>
                  <a:ext cx="6" cy="4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5" name="Line 699">
                  <a:extLst>
                    <a:ext uri="{FF2B5EF4-FFF2-40B4-BE49-F238E27FC236}">
                      <a16:creationId xmlns:a16="http://schemas.microsoft.com/office/drawing/2014/main" id="{107CB4AA-DC7D-7249-9A5A-F28032F6E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4" y="1423"/>
                  <a:ext cx="18" cy="1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406" name="Line 700">
                  <a:extLst>
                    <a:ext uri="{FF2B5EF4-FFF2-40B4-BE49-F238E27FC236}">
                      <a16:creationId xmlns:a16="http://schemas.microsoft.com/office/drawing/2014/main" id="{30E24363-9AC1-7642-90F2-09693F12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44" y="1426"/>
                  <a:ext cx="18" cy="12"/>
                </a:xfrm>
                <a:prstGeom prst="line">
                  <a:avLst/>
                </a:prstGeom>
                <a:noFill/>
                <a:ln w="3175">
                  <a:solidFill>
                    <a:srgbClr val="004A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</p:grpSp>
          <p:sp>
            <p:nvSpPr>
              <p:cNvPr id="88" name="Line 701">
                <a:extLst>
                  <a:ext uri="{FF2B5EF4-FFF2-40B4-BE49-F238E27FC236}">
                    <a16:creationId xmlns:a16="http://schemas.microsoft.com/office/drawing/2014/main" id="{DA18477B-FF17-8545-9831-BB18DB227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3111" y="5370417"/>
                <a:ext cx="16678" cy="24037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89" name="Line 702">
                <a:extLst>
                  <a:ext uri="{FF2B5EF4-FFF2-40B4-BE49-F238E27FC236}">
                    <a16:creationId xmlns:a16="http://schemas.microsoft.com/office/drawing/2014/main" id="{FC510AF7-37FF-2943-955F-142123B0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60728" y="5379430"/>
                <a:ext cx="16679" cy="24037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0" name="Line 703">
                <a:extLst>
                  <a:ext uri="{FF2B5EF4-FFF2-40B4-BE49-F238E27FC236}">
                    <a16:creationId xmlns:a16="http://schemas.microsoft.com/office/drawing/2014/main" id="{42946ED2-EE60-B645-878B-88771F17C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3111" y="5379430"/>
                <a:ext cx="19061" cy="0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1" name="Line 704">
                <a:extLst>
                  <a:ext uri="{FF2B5EF4-FFF2-40B4-BE49-F238E27FC236}">
                    <a16:creationId xmlns:a16="http://schemas.microsoft.com/office/drawing/2014/main" id="{D4518949-17DE-B04B-AB91-EF41867BA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3111" y="5403467"/>
                <a:ext cx="14296" cy="0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2" name="Line 705">
                <a:extLst>
                  <a:ext uri="{FF2B5EF4-FFF2-40B4-BE49-F238E27FC236}">
                    <a16:creationId xmlns:a16="http://schemas.microsoft.com/office/drawing/2014/main" id="{555735EB-01A9-9646-A5E6-A29D0513C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493" y="5448537"/>
                <a:ext cx="16679" cy="0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3" name="Line 706">
                <a:extLst>
                  <a:ext uri="{FF2B5EF4-FFF2-40B4-BE49-F238E27FC236}">
                    <a16:creationId xmlns:a16="http://schemas.microsoft.com/office/drawing/2014/main" id="{011603FC-1239-2045-BA02-2F5DF7884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493" y="5436519"/>
                <a:ext cx="16679" cy="0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4" name="Line 707">
                <a:extLst>
                  <a:ext uri="{FF2B5EF4-FFF2-40B4-BE49-F238E27FC236}">
                    <a16:creationId xmlns:a16="http://schemas.microsoft.com/office/drawing/2014/main" id="{1F5E6611-B81A-4B43-BDEE-F391356B7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3111" y="5475578"/>
                <a:ext cx="19061" cy="3006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5" name="Line 708">
                <a:extLst>
                  <a:ext uri="{FF2B5EF4-FFF2-40B4-BE49-F238E27FC236}">
                    <a16:creationId xmlns:a16="http://schemas.microsoft.com/office/drawing/2014/main" id="{8A824E79-E94E-7E42-9A89-B411DF345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5493" y="5484593"/>
                <a:ext cx="19061" cy="3004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6" name="Line 709">
                <a:extLst>
                  <a:ext uri="{FF2B5EF4-FFF2-40B4-BE49-F238E27FC236}">
                    <a16:creationId xmlns:a16="http://schemas.microsoft.com/office/drawing/2014/main" id="{B8782DA9-7384-2647-8E1F-999F38FDB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3111" y="5445532"/>
                <a:ext cx="19061" cy="30046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7" name="Freeform 710">
                <a:extLst>
                  <a:ext uri="{FF2B5EF4-FFF2-40B4-BE49-F238E27FC236}">
                    <a16:creationId xmlns:a16="http://schemas.microsoft.com/office/drawing/2014/main" id="{6BC5B934-F5C1-EE4D-9FB6-98167346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427504"/>
                <a:ext cx="14296" cy="141217"/>
              </a:xfrm>
              <a:custGeom>
                <a:avLst/>
                <a:gdLst>
                  <a:gd name="T0" fmla="*/ 16 w 43"/>
                  <a:gd name="T1" fmla="*/ 61 h 242"/>
                  <a:gd name="T2" fmla="*/ 13 w 43"/>
                  <a:gd name="T3" fmla="*/ 70 h 242"/>
                  <a:gd name="T4" fmla="*/ 13 w 43"/>
                  <a:gd name="T5" fmla="*/ 77 h 242"/>
                  <a:gd name="T6" fmla="*/ 14 w 43"/>
                  <a:gd name="T7" fmla="*/ 78 h 242"/>
                  <a:gd name="T8" fmla="*/ 14 w 43"/>
                  <a:gd name="T9" fmla="*/ 124 h 242"/>
                  <a:gd name="T10" fmla="*/ 11 w 43"/>
                  <a:gd name="T11" fmla="*/ 130 h 242"/>
                  <a:gd name="T12" fmla="*/ 11 w 43"/>
                  <a:gd name="T13" fmla="*/ 136 h 242"/>
                  <a:gd name="T14" fmla="*/ 14 w 43"/>
                  <a:gd name="T15" fmla="*/ 141 h 242"/>
                  <a:gd name="T16" fmla="*/ 11 w 43"/>
                  <a:gd name="T17" fmla="*/ 190 h 242"/>
                  <a:gd name="T18" fmla="*/ 4 w 43"/>
                  <a:gd name="T19" fmla="*/ 238 h 242"/>
                  <a:gd name="T20" fmla="*/ 25 w 43"/>
                  <a:gd name="T21" fmla="*/ 242 h 242"/>
                  <a:gd name="T22" fmla="*/ 29 w 43"/>
                  <a:gd name="T23" fmla="*/ 226 h 242"/>
                  <a:gd name="T24" fmla="*/ 29 w 43"/>
                  <a:gd name="T25" fmla="*/ 208 h 242"/>
                  <a:gd name="T26" fmla="*/ 25 w 43"/>
                  <a:gd name="T27" fmla="*/ 189 h 242"/>
                  <a:gd name="T28" fmla="*/ 27 w 43"/>
                  <a:gd name="T29" fmla="*/ 182 h 242"/>
                  <a:gd name="T30" fmla="*/ 36 w 43"/>
                  <a:gd name="T31" fmla="*/ 162 h 242"/>
                  <a:gd name="T32" fmla="*/ 36 w 43"/>
                  <a:gd name="T33" fmla="*/ 154 h 242"/>
                  <a:gd name="T34" fmla="*/ 31 w 43"/>
                  <a:gd name="T35" fmla="*/ 144 h 242"/>
                  <a:gd name="T36" fmla="*/ 29 w 43"/>
                  <a:gd name="T37" fmla="*/ 140 h 242"/>
                  <a:gd name="T38" fmla="*/ 31 w 43"/>
                  <a:gd name="T39" fmla="*/ 133 h 242"/>
                  <a:gd name="T40" fmla="*/ 29 w 43"/>
                  <a:gd name="T41" fmla="*/ 126 h 242"/>
                  <a:gd name="T42" fmla="*/ 28 w 43"/>
                  <a:gd name="T43" fmla="*/ 119 h 242"/>
                  <a:gd name="T44" fmla="*/ 25 w 43"/>
                  <a:gd name="T45" fmla="*/ 104 h 242"/>
                  <a:gd name="T46" fmla="*/ 31 w 43"/>
                  <a:gd name="T47" fmla="*/ 103 h 242"/>
                  <a:gd name="T48" fmla="*/ 34 w 43"/>
                  <a:gd name="T49" fmla="*/ 97 h 242"/>
                  <a:gd name="T50" fmla="*/ 37 w 43"/>
                  <a:gd name="T51" fmla="*/ 86 h 242"/>
                  <a:gd name="T52" fmla="*/ 34 w 43"/>
                  <a:gd name="T53" fmla="*/ 73 h 242"/>
                  <a:gd name="T54" fmla="*/ 32 w 43"/>
                  <a:gd name="T55" fmla="*/ 68 h 242"/>
                  <a:gd name="T56" fmla="*/ 27 w 43"/>
                  <a:gd name="T57" fmla="*/ 65 h 242"/>
                  <a:gd name="T58" fmla="*/ 25 w 43"/>
                  <a:gd name="T59" fmla="*/ 38 h 242"/>
                  <a:gd name="T60" fmla="*/ 29 w 43"/>
                  <a:gd name="T61" fmla="*/ 37 h 242"/>
                  <a:gd name="T62" fmla="*/ 36 w 43"/>
                  <a:gd name="T63" fmla="*/ 29 h 242"/>
                  <a:gd name="T64" fmla="*/ 42 w 43"/>
                  <a:gd name="T65" fmla="*/ 15 h 242"/>
                  <a:gd name="T66" fmla="*/ 43 w 43"/>
                  <a:gd name="T67" fmla="*/ 3 h 242"/>
                  <a:gd name="T68" fmla="*/ 15 w 43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242"/>
                  <a:gd name="T107" fmla="*/ 43 w 43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242">
                    <a:moveTo>
                      <a:pt x="15" y="0"/>
                    </a:moveTo>
                    <a:lnTo>
                      <a:pt x="16" y="61"/>
                    </a:lnTo>
                    <a:lnTo>
                      <a:pt x="14" y="64"/>
                    </a:lnTo>
                    <a:lnTo>
                      <a:pt x="13" y="70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4" y="78"/>
                    </a:lnTo>
                    <a:lnTo>
                      <a:pt x="15" y="123"/>
                    </a:lnTo>
                    <a:lnTo>
                      <a:pt x="14" y="124"/>
                    </a:lnTo>
                    <a:lnTo>
                      <a:pt x="13" y="127"/>
                    </a:lnTo>
                    <a:lnTo>
                      <a:pt x="11" y="130"/>
                    </a:lnTo>
                    <a:lnTo>
                      <a:pt x="11" y="133"/>
                    </a:lnTo>
                    <a:lnTo>
                      <a:pt x="11" y="136"/>
                    </a:lnTo>
                    <a:lnTo>
                      <a:pt x="13" y="139"/>
                    </a:lnTo>
                    <a:lnTo>
                      <a:pt x="14" y="141"/>
                    </a:lnTo>
                    <a:lnTo>
                      <a:pt x="15" y="141"/>
                    </a:lnTo>
                    <a:lnTo>
                      <a:pt x="11" y="190"/>
                    </a:lnTo>
                    <a:lnTo>
                      <a:pt x="0" y="236"/>
                    </a:lnTo>
                    <a:lnTo>
                      <a:pt x="4" y="238"/>
                    </a:lnTo>
                    <a:lnTo>
                      <a:pt x="15" y="240"/>
                    </a:lnTo>
                    <a:lnTo>
                      <a:pt x="25" y="242"/>
                    </a:lnTo>
                    <a:lnTo>
                      <a:pt x="31" y="240"/>
                    </a:lnTo>
                    <a:lnTo>
                      <a:pt x="29" y="226"/>
                    </a:lnTo>
                    <a:lnTo>
                      <a:pt x="29" y="214"/>
                    </a:lnTo>
                    <a:lnTo>
                      <a:pt x="29" y="208"/>
                    </a:lnTo>
                    <a:lnTo>
                      <a:pt x="28" y="199"/>
                    </a:lnTo>
                    <a:lnTo>
                      <a:pt x="25" y="189"/>
                    </a:lnTo>
                    <a:lnTo>
                      <a:pt x="23" y="186"/>
                    </a:lnTo>
                    <a:lnTo>
                      <a:pt x="27" y="182"/>
                    </a:lnTo>
                    <a:lnTo>
                      <a:pt x="32" y="172"/>
                    </a:lnTo>
                    <a:lnTo>
                      <a:pt x="36" y="162"/>
                    </a:lnTo>
                    <a:lnTo>
                      <a:pt x="36" y="157"/>
                    </a:lnTo>
                    <a:lnTo>
                      <a:pt x="36" y="154"/>
                    </a:lnTo>
                    <a:lnTo>
                      <a:pt x="33" y="149"/>
                    </a:lnTo>
                    <a:lnTo>
                      <a:pt x="31" y="144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1" y="137"/>
                    </a:lnTo>
                    <a:lnTo>
                      <a:pt x="31" y="133"/>
                    </a:lnTo>
                    <a:lnTo>
                      <a:pt x="31" y="130"/>
                    </a:lnTo>
                    <a:lnTo>
                      <a:pt x="29" y="126"/>
                    </a:lnTo>
                    <a:lnTo>
                      <a:pt x="29" y="122"/>
                    </a:lnTo>
                    <a:lnTo>
                      <a:pt x="28" y="119"/>
                    </a:lnTo>
                    <a:lnTo>
                      <a:pt x="25" y="119"/>
                    </a:lnTo>
                    <a:lnTo>
                      <a:pt x="25" y="104"/>
                    </a:lnTo>
                    <a:lnTo>
                      <a:pt x="28" y="103"/>
                    </a:lnTo>
                    <a:lnTo>
                      <a:pt x="31" y="103"/>
                    </a:lnTo>
                    <a:lnTo>
                      <a:pt x="33" y="100"/>
                    </a:lnTo>
                    <a:lnTo>
                      <a:pt x="34" y="97"/>
                    </a:lnTo>
                    <a:lnTo>
                      <a:pt x="37" y="92"/>
                    </a:lnTo>
                    <a:lnTo>
                      <a:pt x="37" y="86"/>
                    </a:lnTo>
                    <a:lnTo>
                      <a:pt x="37" y="78"/>
                    </a:lnTo>
                    <a:lnTo>
                      <a:pt x="34" y="73"/>
                    </a:lnTo>
                    <a:lnTo>
                      <a:pt x="33" y="70"/>
                    </a:lnTo>
                    <a:lnTo>
                      <a:pt x="32" y="68"/>
                    </a:lnTo>
                    <a:lnTo>
                      <a:pt x="29" y="67"/>
                    </a:lnTo>
                    <a:lnTo>
                      <a:pt x="27" y="65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2" y="34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42" y="15"/>
                    </a:lnTo>
                    <a:lnTo>
                      <a:pt x="43" y="9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8" name="Freeform 711">
                <a:extLst>
                  <a:ext uri="{FF2B5EF4-FFF2-40B4-BE49-F238E27FC236}">
                    <a16:creationId xmlns:a16="http://schemas.microsoft.com/office/drawing/2014/main" id="{FA2659D3-2D85-BD40-A28C-BD67333AF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427504"/>
                <a:ext cx="14296" cy="141217"/>
              </a:xfrm>
              <a:custGeom>
                <a:avLst/>
                <a:gdLst>
                  <a:gd name="T0" fmla="*/ 16 w 43"/>
                  <a:gd name="T1" fmla="*/ 61 h 242"/>
                  <a:gd name="T2" fmla="*/ 13 w 43"/>
                  <a:gd name="T3" fmla="*/ 70 h 242"/>
                  <a:gd name="T4" fmla="*/ 13 w 43"/>
                  <a:gd name="T5" fmla="*/ 77 h 242"/>
                  <a:gd name="T6" fmla="*/ 14 w 43"/>
                  <a:gd name="T7" fmla="*/ 78 h 242"/>
                  <a:gd name="T8" fmla="*/ 14 w 43"/>
                  <a:gd name="T9" fmla="*/ 124 h 242"/>
                  <a:gd name="T10" fmla="*/ 11 w 43"/>
                  <a:gd name="T11" fmla="*/ 130 h 242"/>
                  <a:gd name="T12" fmla="*/ 11 w 43"/>
                  <a:gd name="T13" fmla="*/ 136 h 242"/>
                  <a:gd name="T14" fmla="*/ 14 w 43"/>
                  <a:gd name="T15" fmla="*/ 141 h 242"/>
                  <a:gd name="T16" fmla="*/ 11 w 43"/>
                  <a:gd name="T17" fmla="*/ 190 h 242"/>
                  <a:gd name="T18" fmla="*/ 4 w 43"/>
                  <a:gd name="T19" fmla="*/ 238 h 242"/>
                  <a:gd name="T20" fmla="*/ 25 w 43"/>
                  <a:gd name="T21" fmla="*/ 242 h 242"/>
                  <a:gd name="T22" fmla="*/ 29 w 43"/>
                  <a:gd name="T23" fmla="*/ 226 h 242"/>
                  <a:gd name="T24" fmla="*/ 29 w 43"/>
                  <a:gd name="T25" fmla="*/ 208 h 242"/>
                  <a:gd name="T26" fmla="*/ 25 w 43"/>
                  <a:gd name="T27" fmla="*/ 189 h 242"/>
                  <a:gd name="T28" fmla="*/ 27 w 43"/>
                  <a:gd name="T29" fmla="*/ 182 h 242"/>
                  <a:gd name="T30" fmla="*/ 36 w 43"/>
                  <a:gd name="T31" fmla="*/ 162 h 242"/>
                  <a:gd name="T32" fmla="*/ 36 w 43"/>
                  <a:gd name="T33" fmla="*/ 154 h 242"/>
                  <a:gd name="T34" fmla="*/ 31 w 43"/>
                  <a:gd name="T35" fmla="*/ 144 h 242"/>
                  <a:gd name="T36" fmla="*/ 29 w 43"/>
                  <a:gd name="T37" fmla="*/ 140 h 242"/>
                  <a:gd name="T38" fmla="*/ 31 w 43"/>
                  <a:gd name="T39" fmla="*/ 133 h 242"/>
                  <a:gd name="T40" fmla="*/ 29 w 43"/>
                  <a:gd name="T41" fmla="*/ 126 h 242"/>
                  <a:gd name="T42" fmla="*/ 28 w 43"/>
                  <a:gd name="T43" fmla="*/ 119 h 242"/>
                  <a:gd name="T44" fmla="*/ 25 w 43"/>
                  <a:gd name="T45" fmla="*/ 104 h 242"/>
                  <a:gd name="T46" fmla="*/ 31 w 43"/>
                  <a:gd name="T47" fmla="*/ 103 h 242"/>
                  <a:gd name="T48" fmla="*/ 34 w 43"/>
                  <a:gd name="T49" fmla="*/ 97 h 242"/>
                  <a:gd name="T50" fmla="*/ 37 w 43"/>
                  <a:gd name="T51" fmla="*/ 86 h 242"/>
                  <a:gd name="T52" fmla="*/ 34 w 43"/>
                  <a:gd name="T53" fmla="*/ 73 h 242"/>
                  <a:gd name="T54" fmla="*/ 32 w 43"/>
                  <a:gd name="T55" fmla="*/ 68 h 242"/>
                  <a:gd name="T56" fmla="*/ 27 w 43"/>
                  <a:gd name="T57" fmla="*/ 65 h 242"/>
                  <a:gd name="T58" fmla="*/ 25 w 43"/>
                  <a:gd name="T59" fmla="*/ 38 h 242"/>
                  <a:gd name="T60" fmla="*/ 29 w 43"/>
                  <a:gd name="T61" fmla="*/ 37 h 242"/>
                  <a:gd name="T62" fmla="*/ 36 w 43"/>
                  <a:gd name="T63" fmla="*/ 29 h 242"/>
                  <a:gd name="T64" fmla="*/ 42 w 43"/>
                  <a:gd name="T65" fmla="*/ 15 h 242"/>
                  <a:gd name="T66" fmla="*/ 43 w 43"/>
                  <a:gd name="T67" fmla="*/ 3 h 242"/>
                  <a:gd name="T68" fmla="*/ 15 w 43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242"/>
                  <a:gd name="T107" fmla="*/ 43 w 43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242">
                    <a:moveTo>
                      <a:pt x="15" y="0"/>
                    </a:moveTo>
                    <a:lnTo>
                      <a:pt x="16" y="61"/>
                    </a:lnTo>
                    <a:lnTo>
                      <a:pt x="14" y="64"/>
                    </a:lnTo>
                    <a:lnTo>
                      <a:pt x="13" y="70"/>
                    </a:lnTo>
                    <a:lnTo>
                      <a:pt x="13" y="73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4" y="78"/>
                    </a:lnTo>
                    <a:lnTo>
                      <a:pt x="15" y="123"/>
                    </a:lnTo>
                    <a:lnTo>
                      <a:pt x="14" y="124"/>
                    </a:lnTo>
                    <a:lnTo>
                      <a:pt x="13" y="127"/>
                    </a:lnTo>
                    <a:lnTo>
                      <a:pt x="11" y="130"/>
                    </a:lnTo>
                    <a:lnTo>
                      <a:pt x="11" y="133"/>
                    </a:lnTo>
                    <a:lnTo>
                      <a:pt x="11" y="136"/>
                    </a:lnTo>
                    <a:lnTo>
                      <a:pt x="13" y="139"/>
                    </a:lnTo>
                    <a:lnTo>
                      <a:pt x="14" y="141"/>
                    </a:lnTo>
                    <a:lnTo>
                      <a:pt x="15" y="141"/>
                    </a:lnTo>
                    <a:lnTo>
                      <a:pt x="11" y="190"/>
                    </a:lnTo>
                    <a:lnTo>
                      <a:pt x="0" y="236"/>
                    </a:lnTo>
                    <a:lnTo>
                      <a:pt x="4" y="238"/>
                    </a:lnTo>
                    <a:lnTo>
                      <a:pt x="15" y="240"/>
                    </a:lnTo>
                    <a:lnTo>
                      <a:pt x="25" y="242"/>
                    </a:lnTo>
                    <a:lnTo>
                      <a:pt x="31" y="240"/>
                    </a:lnTo>
                    <a:lnTo>
                      <a:pt x="29" y="226"/>
                    </a:lnTo>
                    <a:lnTo>
                      <a:pt x="29" y="214"/>
                    </a:lnTo>
                    <a:lnTo>
                      <a:pt x="29" y="208"/>
                    </a:lnTo>
                    <a:lnTo>
                      <a:pt x="28" y="199"/>
                    </a:lnTo>
                    <a:lnTo>
                      <a:pt x="25" y="189"/>
                    </a:lnTo>
                    <a:lnTo>
                      <a:pt x="23" y="186"/>
                    </a:lnTo>
                    <a:lnTo>
                      <a:pt x="27" y="182"/>
                    </a:lnTo>
                    <a:lnTo>
                      <a:pt x="32" y="172"/>
                    </a:lnTo>
                    <a:lnTo>
                      <a:pt x="36" y="162"/>
                    </a:lnTo>
                    <a:lnTo>
                      <a:pt x="36" y="157"/>
                    </a:lnTo>
                    <a:lnTo>
                      <a:pt x="36" y="154"/>
                    </a:lnTo>
                    <a:lnTo>
                      <a:pt x="33" y="149"/>
                    </a:lnTo>
                    <a:lnTo>
                      <a:pt x="31" y="144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1" y="137"/>
                    </a:lnTo>
                    <a:lnTo>
                      <a:pt x="31" y="133"/>
                    </a:lnTo>
                    <a:lnTo>
                      <a:pt x="31" y="130"/>
                    </a:lnTo>
                    <a:lnTo>
                      <a:pt x="29" y="126"/>
                    </a:lnTo>
                    <a:lnTo>
                      <a:pt x="29" y="122"/>
                    </a:lnTo>
                    <a:lnTo>
                      <a:pt x="28" y="119"/>
                    </a:lnTo>
                    <a:lnTo>
                      <a:pt x="25" y="119"/>
                    </a:lnTo>
                    <a:lnTo>
                      <a:pt x="25" y="104"/>
                    </a:lnTo>
                    <a:lnTo>
                      <a:pt x="28" y="103"/>
                    </a:lnTo>
                    <a:lnTo>
                      <a:pt x="31" y="103"/>
                    </a:lnTo>
                    <a:lnTo>
                      <a:pt x="33" y="100"/>
                    </a:lnTo>
                    <a:lnTo>
                      <a:pt x="34" y="97"/>
                    </a:lnTo>
                    <a:lnTo>
                      <a:pt x="37" y="92"/>
                    </a:lnTo>
                    <a:lnTo>
                      <a:pt x="37" y="86"/>
                    </a:lnTo>
                    <a:lnTo>
                      <a:pt x="37" y="78"/>
                    </a:lnTo>
                    <a:lnTo>
                      <a:pt x="34" y="73"/>
                    </a:lnTo>
                    <a:lnTo>
                      <a:pt x="33" y="70"/>
                    </a:lnTo>
                    <a:lnTo>
                      <a:pt x="32" y="68"/>
                    </a:lnTo>
                    <a:lnTo>
                      <a:pt x="29" y="67"/>
                    </a:lnTo>
                    <a:lnTo>
                      <a:pt x="27" y="65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2" y="34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42" y="15"/>
                    </a:lnTo>
                    <a:lnTo>
                      <a:pt x="43" y="9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99" name="Freeform 712">
                <a:extLst>
                  <a:ext uri="{FF2B5EF4-FFF2-40B4-BE49-F238E27FC236}">
                    <a16:creationId xmlns:a16="http://schemas.microsoft.com/office/drawing/2014/main" id="{5B5CC4A7-47DD-1744-B1C0-9223FB474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789" y="5427504"/>
                <a:ext cx="16679" cy="141217"/>
              </a:xfrm>
              <a:custGeom>
                <a:avLst/>
                <a:gdLst>
                  <a:gd name="T0" fmla="*/ 30 w 56"/>
                  <a:gd name="T1" fmla="*/ 62 h 242"/>
                  <a:gd name="T2" fmla="*/ 35 w 56"/>
                  <a:gd name="T3" fmla="*/ 71 h 242"/>
                  <a:gd name="T4" fmla="*/ 35 w 56"/>
                  <a:gd name="T5" fmla="*/ 76 h 242"/>
                  <a:gd name="T6" fmla="*/ 33 w 56"/>
                  <a:gd name="T7" fmla="*/ 79 h 242"/>
                  <a:gd name="T8" fmla="*/ 36 w 56"/>
                  <a:gd name="T9" fmla="*/ 125 h 242"/>
                  <a:gd name="T10" fmla="*/ 39 w 56"/>
                  <a:gd name="T11" fmla="*/ 130 h 242"/>
                  <a:gd name="T12" fmla="*/ 39 w 56"/>
                  <a:gd name="T13" fmla="*/ 137 h 242"/>
                  <a:gd name="T14" fmla="*/ 38 w 56"/>
                  <a:gd name="T15" fmla="*/ 141 h 242"/>
                  <a:gd name="T16" fmla="*/ 42 w 56"/>
                  <a:gd name="T17" fmla="*/ 191 h 242"/>
                  <a:gd name="T18" fmla="*/ 52 w 56"/>
                  <a:gd name="T19" fmla="*/ 237 h 242"/>
                  <a:gd name="T20" fmla="*/ 30 w 56"/>
                  <a:gd name="T21" fmla="*/ 242 h 242"/>
                  <a:gd name="T22" fmla="*/ 25 w 56"/>
                  <a:gd name="T23" fmla="*/ 227 h 242"/>
                  <a:gd name="T24" fmla="*/ 24 w 56"/>
                  <a:gd name="T25" fmla="*/ 210 h 242"/>
                  <a:gd name="T26" fmla="*/ 27 w 56"/>
                  <a:gd name="T27" fmla="*/ 189 h 242"/>
                  <a:gd name="T28" fmla="*/ 26 w 56"/>
                  <a:gd name="T29" fmla="*/ 183 h 242"/>
                  <a:gd name="T30" fmla="*/ 16 w 56"/>
                  <a:gd name="T31" fmla="*/ 164 h 242"/>
                  <a:gd name="T32" fmla="*/ 16 w 56"/>
                  <a:gd name="T33" fmla="*/ 155 h 242"/>
                  <a:gd name="T34" fmla="*/ 21 w 56"/>
                  <a:gd name="T35" fmla="*/ 144 h 242"/>
                  <a:gd name="T36" fmla="*/ 21 w 56"/>
                  <a:gd name="T37" fmla="*/ 142 h 242"/>
                  <a:gd name="T38" fmla="*/ 20 w 56"/>
                  <a:gd name="T39" fmla="*/ 135 h 242"/>
                  <a:gd name="T40" fmla="*/ 20 w 56"/>
                  <a:gd name="T41" fmla="*/ 126 h 242"/>
                  <a:gd name="T42" fmla="*/ 22 w 56"/>
                  <a:gd name="T43" fmla="*/ 121 h 242"/>
                  <a:gd name="T44" fmla="*/ 24 w 56"/>
                  <a:gd name="T45" fmla="*/ 105 h 242"/>
                  <a:gd name="T46" fmla="*/ 18 w 56"/>
                  <a:gd name="T47" fmla="*/ 103 h 242"/>
                  <a:gd name="T48" fmla="*/ 15 w 56"/>
                  <a:gd name="T49" fmla="*/ 99 h 242"/>
                  <a:gd name="T50" fmla="*/ 11 w 56"/>
                  <a:gd name="T51" fmla="*/ 87 h 242"/>
                  <a:gd name="T52" fmla="*/ 12 w 56"/>
                  <a:gd name="T53" fmla="*/ 75 h 242"/>
                  <a:gd name="T54" fmla="*/ 16 w 56"/>
                  <a:gd name="T55" fmla="*/ 70 h 242"/>
                  <a:gd name="T56" fmla="*/ 21 w 56"/>
                  <a:gd name="T57" fmla="*/ 67 h 242"/>
                  <a:gd name="T58" fmla="*/ 20 w 56"/>
                  <a:gd name="T59" fmla="*/ 39 h 242"/>
                  <a:gd name="T60" fmla="*/ 16 w 56"/>
                  <a:gd name="T61" fmla="*/ 38 h 242"/>
                  <a:gd name="T62" fmla="*/ 9 w 56"/>
                  <a:gd name="T63" fmla="*/ 31 h 242"/>
                  <a:gd name="T64" fmla="*/ 3 w 56"/>
                  <a:gd name="T65" fmla="*/ 18 h 242"/>
                  <a:gd name="T66" fmla="*/ 0 w 56"/>
                  <a:gd name="T67" fmla="*/ 5 h 242"/>
                  <a:gd name="T68" fmla="*/ 27 w 56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242"/>
                  <a:gd name="T107" fmla="*/ 56 w 56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242">
                    <a:moveTo>
                      <a:pt x="27" y="0"/>
                    </a:moveTo>
                    <a:lnTo>
                      <a:pt x="30" y="62"/>
                    </a:lnTo>
                    <a:lnTo>
                      <a:pt x="33" y="65"/>
                    </a:lnTo>
                    <a:lnTo>
                      <a:pt x="35" y="71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4" y="79"/>
                    </a:lnTo>
                    <a:lnTo>
                      <a:pt x="33" y="79"/>
                    </a:lnTo>
                    <a:lnTo>
                      <a:pt x="35" y="124"/>
                    </a:lnTo>
                    <a:lnTo>
                      <a:pt x="36" y="125"/>
                    </a:lnTo>
                    <a:lnTo>
                      <a:pt x="38" y="128"/>
                    </a:lnTo>
                    <a:lnTo>
                      <a:pt x="39" y="130"/>
                    </a:lnTo>
                    <a:lnTo>
                      <a:pt x="39" y="133"/>
                    </a:lnTo>
                    <a:lnTo>
                      <a:pt x="39" y="137"/>
                    </a:lnTo>
                    <a:lnTo>
                      <a:pt x="38" y="139"/>
                    </a:lnTo>
                    <a:lnTo>
                      <a:pt x="38" y="141"/>
                    </a:lnTo>
                    <a:lnTo>
                      <a:pt x="35" y="142"/>
                    </a:lnTo>
                    <a:lnTo>
                      <a:pt x="42" y="191"/>
                    </a:lnTo>
                    <a:lnTo>
                      <a:pt x="56" y="236"/>
                    </a:lnTo>
                    <a:lnTo>
                      <a:pt x="52" y="237"/>
                    </a:lnTo>
                    <a:lnTo>
                      <a:pt x="40" y="241"/>
                    </a:lnTo>
                    <a:lnTo>
                      <a:pt x="30" y="242"/>
                    </a:lnTo>
                    <a:lnTo>
                      <a:pt x="25" y="241"/>
                    </a:lnTo>
                    <a:lnTo>
                      <a:pt x="25" y="227"/>
                    </a:lnTo>
                    <a:lnTo>
                      <a:pt x="25" y="215"/>
                    </a:lnTo>
                    <a:lnTo>
                      <a:pt x="24" y="210"/>
                    </a:lnTo>
                    <a:lnTo>
                      <a:pt x="25" y="200"/>
                    </a:lnTo>
                    <a:lnTo>
                      <a:pt x="27" y="189"/>
                    </a:lnTo>
                    <a:lnTo>
                      <a:pt x="30" y="187"/>
                    </a:lnTo>
                    <a:lnTo>
                      <a:pt x="26" y="183"/>
                    </a:lnTo>
                    <a:lnTo>
                      <a:pt x="21" y="174"/>
                    </a:lnTo>
                    <a:lnTo>
                      <a:pt x="16" y="164"/>
                    </a:lnTo>
                    <a:lnTo>
                      <a:pt x="16" y="157"/>
                    </a:lnTo>
                    <a:lnTo>
                      <a:pt x="16" y="155"/>
                    </a:lnTo>
                    <a:lnTo>
                      <a:pt x="17" y="150"/>
                    </a:lnTo>
                    <a:lnTo>
                      <a:pt x="21" y="144"/>
                    </a:lnTo>
                    <a:lnTo>
                      <a:pt x="24" y="143"/>
                    </a:lnTo>
                    <a:lnTo>
                      <a:pt x="21" y="142"/>
                    </a:lnTo>
                    <a:lnTo>
                      <a:pt x="21" y="139"/>
                    </a:lnTo>
                    <a:lnTo>
                      <a:pt x="20" y="135"/>
                    </a:lnTo>
                    <a:lnTo>
                      <a:pt x="20" y="132"/>
                    </a:lnTo>
                    <a:lnTo>
                      <a:pt x="20" y="126"/>
                    </a:lnTo>
                    <a:lnTo>
                      <a:pt x="21" y="124"/>
                    </a:lnTo>
                    <a:lnTo>
                      <a:pt x="22" y="121"/>
                    </a:lnTo>
                    <a:lnTo>
                      <a:pt x="24" y="120"/>
                    </a:lnTo>
                    <a:lnTo>
                      <a:pt x="24" y="105"/>
                    </a:lnTo>
                    <a:lnTo>
                      <a:pt x="21" y="105"/>
                    </a:lnTo>
                    <a:lnTo>
                      <a:pt x="18" y="103"/>
                    </a:lnTo>
                    <a:lnTo>
                      <a:pt x="16" y="102"/>
                    </a:lnTo>
                    <a:lnTo>
                      <a:pt x="15" y="99"/>
                    </a:lnTo>
                    <a:lnTo>
                      <a:pt x="12" y="94"/>
                    </a:lnTo>
                    <a:lnTo>
                      <a:pt x="11" y="87"/>
                    </a:lnTo>
                    <a:lnTo>
                      <a:pt x="11" y="80"/>
                    </a:lnTo>
                    <a:lnTo>
                      <a:pt x="12" y="75"/>
                    </a:lnTo>
                    <a:lnTo>
                      <a:pt x="13" y="72"/>
                    </a:lnTo>
                    <a:lnTo>
                      <a:pt x="16" y="70"/>
                    </a:lnTo>
                    <a:lnTo>
                      <a:pt x="18" y="69"/>
                    </a:lnTo>
                    <a:lnTo>
                      <a:pt x="21" y="67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6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3" y="18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0" name="Freeform 713">
                <a:extLst>
                  <a:ext uri="{FF2B5EF4-FFF2-40B4-BE49-F238E27FC236}">
                    <a16:creationId xmlns:a16="http://schemas.microsoft.com/office/drawing/2014/main" id="{48A7B5E3-A0DA-464F-8697-15070F18A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789" y="5427504"/>
                <a:ext cx="16679" cy="141217"/>
              </a:xfrm>
              <a:custGeom>
                <a:avLst/>
                <a:gdLst>
                  <a:gd name="T0" fmla="*/ 30 w 56"/>
                  <a:gd name="T1" fmla="*/ 62 h 242"/>
                  <a:gd name="T2" fmla="*/ 35 w 56"/>
                  <a:gd name="T3" fmla="*/ 71 h 242"/>
                  <a:gd name="T4" fmla="*/ 35 w 56"/>
                  <a:gd name="T5" fmla="*/ 76 h 242"/>
                  <a:gd name="T6" fmla="*/ 33 w 56"/>
                  <a:gd name="T7" fmla="*/ 79 h 242"/>
                  <a:gd name="T8" fmla="*/ 36 w 56"/>
                  <a:gd name="T9" fmla="*/ 125 h 242"/>
                  <a:gd name="T10" fmla="*/ 39 w 56"/>
                  <a:gd name="T11" fmla="*/ 130 h 242"/>
                  <a:gd name="T12" fmla="*/ 39 w 56"/>
                  <a:gd name="T13" fmla="*/ 137 h 242"/>
                  <a:gd name="T14" fmla="*/ 38 w 56"/>
                  <a:gd name="T15" fmla="*/ 141 h 242"/>
                  <a:gd name="T16" fmla="*/ 42 w 56"/>
                  <a:gd name="T17" fmla="*/ 191 h 242"/>
                  <a:gd name="T18" fmla="*/ 52 w 56"/>
                  <a:gd name="T19" fmla="*/ 237 h 242"/>
                  <a:gd name="T20" fmla="*/ 30 w 56"/>
                  <a:gd name="T21" fmla="*/ 242 h 242"/>
                  <a:gd name="T22" fmla="*/ 25 w 56"/>
                  <a:gd name="T23" fmla="*/ 227 h 242"/>
                  <a:gd name="T24" fmla="*/ 24 w 56"/>
                  <a:gd name="T25" fmla="*/ 210 h 242"/>
                  <a:gd name="T26" fmla="*/ 27 w 56"/>
                  <a:gd name="T27" fmla="*/ 189 h 242"/>
                  <a:gd name="T28" fmla="*/ 26 w 56"/>
                  <a:gd name="T29" fmla="*/ 183 h 242"/>
                  <a:gd name="T30" fmla="*/ 16 w 56"/>
                  <a:gd name="T31" fmla="*/ 164 h 242"/>
                  <a:gd name="T32" fmla="*/ 16 w 56"/>
                  <a:gd name="T33" fmla="*/ 155 h 242"/>
                  <a:gd name="T34" fmla="*/ 21 w 56"/>
                  <a:gd name="T35" fmla="*/ 144 h 242"/>
                  <a:gd name="T36" fmla="*/ 21 w 56"/>
                  <a:gd name="T37" fmla="*/ 142 h 242"/>
                  <a:gd name="T38" fmla="*/ 20 w 56"/>
                  <a:gd name="T39" fmla="*/ 135 h 242"/>
                  <a:gd name="T40" fmla="*/ 20 w 56"/>
                  <a:gd name="T41" fmla="*/ 126 h 242"/>
                  <a:gd name="T42" fmla="*/ 22 w 56"/>
                  <a:gd name="T43" fmla="*/ 121 h 242"/>
                  <a:gd name="T44" fmla="*/ 24 w 56"/>
                  <a:gd name="T45" fmla="*/ 105 h 242"/>
                  <a:gd name="T46" fmla="*/ 18 w 56"/>
                  <a:gd name="T47" fmla="*/ 103 h 242"/>
                  <a:gd name="T48" fmla="*/ 15 w 56"/>
                  <a:gd name="T49" fmla="*/ 99 h 242"/>
                  <a:gd name="T50" fmla="*/ 11 w 56"/>
                  <a:gd name="T51" fmla="*/ 87 h 242"/>
                  <a:gd name="T52" fmla="*/ 12 w 56"/>
                  <a:gd name="T53" fmla="*/ 75 h 242"/>
                  <a:gd name="T54" fmla="*/ 16 w 56"/>
                  <a:gd name="T55" fmla="*/ 70 h 242"/>
                  <a:gd name="T56" fmla="*/ 21 w 56"/>
                  <a:gd name="T57" fmla="*/ 67 h 242"/>
                  <a:gd name="T58" fmla="*/ 20 w 56"/>
                  <a:gd name="T59" fmla="*/ 39 h 242"/>
                  <a:gd name="T60" fmla="*/ 16 w 56"/>
                  <a:gd name="T61" fmla="*/ 38 h 242"/>
                  <a:gd name="T62" fmla="*/ 9 w 56"/>
                  <a:gd name="T63" fmla="*/ 31 h 242"/>
                  <a:gd name="T64" fmla="*/ 3 w 56"/>
                  <a:gd name="T65" fmla="*/ 18 h 242"/>
                  <a:gd name="T66" fmla="*/ 0 w 56"/>
                  <a:gd name="T67" fmla="*/ 5 h 242"/>
                  <a:gd name="T68" fmla="*/ 27 w 56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242"/>
                  <a:gd name="T107" fmla="*/ 56 w 56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242">
                    <a:moveTo>
                      <a:pt x="27" y="0"/>
                    </a:moveTo>
                    <a:lnTo>
                      <a:pt x="30" y="62"/>
                    </a:lnTo>
                    <a:lnTo>
                      <a:pt x="33" y="65"/>
                    </a:lnTo>
                    <a:lnTo>
                      <a:pt x="35" y="71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4" y="79"/>
                    </a:lnTo>
                    <a:lnTo>
                      <a:pt x="33" y="79"/>
                    </a:lnTo>
                    <a:lnTo>
                      <a:pt x="35" y="124"/>
                    </a:lnTo>
                    <a:lnTo>
                      <a:pt x="36" y="125"/>
                    </a:lnTo>
                    <a:lnTo>
                      <a:pt x="38" y="128"/>
                    </a:lnTo>
                    <a:lnTo>
                      <a:pt x="39" y="130"/>
                    </a:lnTo>
                    <a:lnTo>
                      <a:pt x="39" y="133"/>
                    </a:lnTo>
                    <a:lnTo>
                      <a:pt x="39" y="137"/>
                    </a:lnTo>
                    <a:lnTo>
                      <a:pt x="38" y="139"/>
                    </a:lnTo>
                    <a:lnTo>
                      <a:pt x="38" y="141"/>
                    </a:lnTo>
                    <a:lnTo>
                      <a:pt x="35" y="142"/>
                    </a:lnTo>
                    <a:lnTo>
                      <a:pt x="42" y="191"/>
                    </a:lnTo>
                    <a:lnTo>
                      <a:pt x="56" y="236"/>
                    </a:lnTo>
                    <a:lnTo>
                      <a:pt x="52" y="237"/>
                    </a:lnTo>
                    <a:lnTo>
                      <a:pt x="40" y="241"/>
                    </a:lnTo>
                    <a:lnTo>
                      <a:pt x="30" y="242"/>
                    </a:lnTo>
                    <a:lnTo>
                      <a:pt x="25" y="241"/>
                    </a:lnTo>
                    <a:lnTo>
                      <a:pt x="25" y="227"/>
                    </a:lnTo>
                    <a:lnTo>
                      <a:pt x="25" y="215"/>
                    </a:lnTo>
                    <a:lnTo>
                      <a:pt x="24" y="210"/>
                    </a:lnTo>
                    <a:lnTo>
                      <a:pt x="25" y="200"/>
                    </a:lnTo>
                    <a:lnTo>
                      <a:pt x="27" y="189"/>
                    </a:lnTo>
                    <a:lnTo>
                      <a:pt x="30" y="187"/>
                    </a:lnTo>
                    <a:lnTo>
                      <a:pt x="26" y="183"/>
                    </a:lnTo>
                    <a:lnTo>
                      <a:pt x="21" y="174"/>
                    </a:lnTo>
                    <a:lnTo>
                      <a:pt x="16" y="164"/>
                    </a:lnTo>
                    <a:lnTo>
                      <a:pt x="16" y="157"/>
                    </a:lnTo>
                    <a:lnTo>
                      <a:pt x="16" y="155"/>
                    </a:lnTo>
                    <a:lnTo>
                      <a:pt x="17" y="150"/>
                    </a:lnTo>
                    <a:lnTo>
                      <a:pt x="21" y="144"/>
                    </a:lnTo>
                    <a:lnTo>
                      <a:pt x="24" y="143"/>
                    </a:lnTo>
                    <a:lnTo>
                      <a:pt x="21" y="142"/>
                    </a:lnTo>
                    <a:lnTo>
                      <a:pt x="21" y="139"/>
                    </a:lnTo>
                    <a:lnTo>
                      <a:pt x="20" y="135"/>
                    </a:lnTo>
                    <a:lnTo>
                      <a:pt x="20" y="132"/>
                    </a:lnTo>
                    <a:lnTo>
                      <a:pt x="20" y="126"/>
                    </a:lnTo>
                    <a:lnTo>
                      <a:pt x="21" y="124"/>
                    </a:lnTo>
                    <a:lnTo>
                      <a:pt x="22" y="121"/>
                    </a:lnTo>
                    <a:lnTo>
                      <a:pt x="24" y="120"/>
                    </a:lnTo>
                    <a:lnTo>
                      <a:pt x="24" y="105"/>
                    </a:lnTo>
                    <a:lnTo>
                      <a:pt x="21" y="105"/>
                    </a:lnTo>
                    <a:lnTo>
                      <a:pt x="18" y="103"/>
                    </a:lnTo>
                    <a:lnTo>
                      <a:pt x="16" y="102"/>
                    </a:lnTo>
                    <a:lnTo>
                      <a:pt x="15" y="99"/>
                    </a:lnTo>
                    <a:lnTo>
                      <a:pt x="12" y="94"/>
                    </a:lnTo>
                    <a:lnTo>
                      <a:pt x="11" y="87"/>
                    </a:lnTo>
                    <a:lnTo>
                      <a:pt x="11" y="80"/>
                    </a:lnTo>
                    <a:lnTo>
                      <a:pt x="12" y="75"/>
                    </a:lnTo>
                    <a:lnTo>
                      <a:pt x="13" y="72"/>
                    </a:lnTo>
                    <a:lnTo>
                      <a:pt x="16" y="70"/>
                    </a:lnTo>
                    <a:lnTo>
                      <a:pt x="18" y="69"/>
                    </a:lnTo>
                    <a:lnTo>
                      <a:pt x="21" y="67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6" y="38"/>
                    </a:lnTo>
                    <a:lnTo>
                      <a:pt x="15" y="36"/>
                    </a:lnTo>
                    <a:lnTo>
                      <a:pt x="9" y="31"/>
                    </a:lnTo>
                    <a:lnTo>
                      <a:pt x="6" y="25"/>
                    </a:lnTo>
                    <a:lnTo>
                      <a:pt x="3" y="18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1" name="Line 714">
                <a:extLst>
                  <a:ext uri="{FF2B5EF4-FFF2-40B4-BE49-F238E27FC236}">
                    <a16:creationId xmlns:a16="http://schemas.microsoft.com/office/drawing/2014/main" id="{0EADE6A5-7C3E-3843-AA07-920F71F1E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3111" y="5523651"/>
                <a:ext cx="9530" cy="24037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2" name="Line 715">
                <a:extLst>
                  <a:ext uri="{FF2B5EF4-FFF2-40B4-BE49-F238E27FC236}">
                    <a16:creationId xmlns:a16="http://schemas.microsoft.com/office/drawing/2014/main" id="{49474271-D84B-EE41-B523-0EF7696F4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2642" y="5523651"/>
                <a:ext cx="14296" cy="21033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3" name="Line 716">
                <a:extLst>
                  <a:ext uri="{FF2B5EF4-FFF2-40B4-BE49-F238E27FC236}">
                    <a16:creationId xmlns:a16="http://schemas.microsoft.com/office/drawing/2014/main" id="{0BE69D5D-A237-9E46-B5E7-A8572F974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493" y="5523651"/>
                <a:ext cx="21444" cy="0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4" name="Line 717">
                <a:extLst>
                  <a:ext uri="{FF2B5EF4-FFF2-40B4-BE49-F238E27FC236}">
                    <a16:creationId xmlns:a16="http://schemas.microsoft.com/office/drawing/2014/main" id="{16AF0AED-21DC-8B4D-9DAB-F2196D080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4050" y="5388445"/>
                <a:ext cx="57183" cy="6009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5" name="Freeform 718">
                <a:extLst>
                  <a:ext uri="{FF2B5EF4-FFF2-40B4-BE49-F238E27FC236}">
                    <a16:creationId xmlns:a16="http://schemas.microsoft.com/office/drawing/2014/main" id="{1346F160-0563-F149-8B7B-3A5F07215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493" y="5367412"/>
                <a:ext cx="16679" cy="27042"/>
              </a:xfrm>
              <a:custGeom>
                <a:avLst/>
                <a:gdLst>
                  <a:gd name="T0" fmla="*/ 0 w 59"/>
                  <a:gd name="T1" fmla="*/ 0 h 40"/>
                  <a:gd name="T2" fmla="*/ 27 w 59"/>
                  <a:gd name="T3" fmla="*/ 0 h 40"/>
                  <a:gd name="T4" fmla="*/ 54 w 59"/>
                  <a:gd name="T5" fmla="*/ 0 h 40"/>
                  <a:gd name="T6" fmla="*/ 56 w 59"/>
                  <a:gd name="T7" fmla="*/ 19 h 40"/>
                  <a:gd name="T8" fmla="*/ 59 w 59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0"/>
                  <a:gd name="T17" fmla="*/ 59 w 5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0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56" y="19"/>
                    </a:lnTo>
                    <a:lnTo>
                      <a:pt x="59" y="4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6" name="Freeform 719">
                <a:extLst>
                  <a:ext uri="{FF2B5EF4-FFF2-40B4-BE49-F238E27FC236}">
                    <a16:creationId xmlns:a16="http://schemas.microsoft.com/office/drawing/2014/main" id="{5EF68AD4-73AD-204E-A8EC-D7C8B031A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024" y="5394454"/>
                <a:ext cx="7149" cy="15022"/>
              </a:xfrm>
              <a:custGeom>
                <a:avLst/>
                <a:gdLst>
                  <a:gd name="T0" fmla="*/ 27 w 27"/>
                  <a:gd name="T1" fmla="*/ 3 h 32"/>
                  <a:gd name="T2" fmla="*/ 24 w 27"/>
                  <a:gd name="T3" fmla="*/ 1 h 32"/>
                  <a:gd name="T4" fmla="*/ 22 w 27"/>
                  <a:gd name="T5" fmla="*/ 0 h 32"/>
                  <a:gd name="T6" fmla="*/ 20 w 27"/>
                  <a:gd name="T7" fmla="*/ 0 h 32"/>
                  <a:gd name="T8" fmla="*/ 18 w 27"/>
                  <a:gd name="T9" fmla="*/ 1 h 32"/>
                  <a:gd name="T10" fmla="*/ 13 w 27"/>
                  <a:gd name="T11" fmla="*/ 4 h 32"/>
                  <a:gd name="T12" fmla="*/ 7 w 27"/>
                  <a:gd name="T13" fmla="*/ 8 h 32"/>
                  <a:gd name="T14" fmla="*/ 4 w 27"/>
                  <a:gd name="T15" fmla="*/ 14 h 32"/>
                  <a:gd name="T16" fmla="*/ 1 w 27"/>
                  <a:gd name="T17" fmla="*/ 19 h 32"/>
                  <a:gd name="T18" fmla="*/ 0 w 27"/>
                  <a:gd name="T19" fmla="*/ 26 h 32"/>
                  <a:gd name="T20" fmla="*/ 1 w 27"/>
                  <a:gd name="T21" fmla="*/ 32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32"/>
                  <a:gd name="T35" fmla="*/ 27 w 27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32">
                    <a:moveTo>
                      <a:pt x="27" y="3"/>
                    </a:moveTo>
                    <a:lnTo>
                      <a:pt x="24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3" y="4"/>
                    </a:lnTo>
                    <a:lnTo>
                      <a:pt x="7" y="8"/>
                    </a:lnTo>
                    <a:lnTo>
                      <a:pt x="4" y="14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1" y="3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7" name="Freeform 720">
                <a:extLst>
                  <a:ext uri="{FF2B5EF4-FFF2-40B4-BE49-F238E27FC236}">
                    <a16:creationId xmlns:a16="http://schemas.microsoft.com/office/drawing/2014/main" id="{4B312732-D09C-3A4B-A60C-739F95180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7412"/>
                <a:ext cx="14296" cy="42064"/>
              </a:xfrm>
              <a:custGeom>
                <a:avLst/>
                <a:gdLst>
                  <a:gd name="T0" fmla="*/ 42 w 42"/>
                  <a:gd name="T1" fmla="*/ 69 h 69"/>
                  <a:gd name="T2" fmla="*/ 9 w 42"/>
                  <a:gd name="T3" fmla="*/ 68 h 69"/>
                  <a:gd name="T4" fmla="*/ 0 w 42"/>
                  <a:gd name="T5" fmla="*/ 42 h 69"/>
                  <a:gd name="T6" fmla="*/ 5 w 42"/>
                  <a:gd name="T7" fmla="*/ 20 h 69"/>
                  <a:gd name="T8" fmla="*/ 9 w 42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9"/>
                  <a:gd name="T17" fmla="*/ 42 w 4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9">
                    <a:moveTo>
                      <a:pt x="42" y="69"/>
                    </a:moveTo>
                    <a:lnTo>
                      <a:pt x="9" y="68"/>
                    </a:lnTo>
                    <a:lnTo>
                      <a:pt x="0" y="42"/>
                    </a:lnTo>
                    <a:lnTo>
                      <a:pt x="5" y="20"/>
                    </a:lnTo>
                    <a:lnTo>
                      <a:pt x="9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8" name="Freeform 721">
                <a:extLst>
                  <a:ext uri="{FF2B5EF4-FFF2-40B4-BE49-F238E27FC236}">
                    <a16:creationId xmlns:a16="http://schemas.microsoft.com/office/drawing/2014/main" id="{1AD41BD0-59AB-094D-B719-F03707BF5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64408"/>
                <a:ext cx="19061" cy="30046"/>
              </a:xfrm>
              <a:custGeom>
                <a:avLst/>
                <a:gdLst>
                  <a:gd name="T0" fmla="*/ 0 w 62"/>
                  <a:gd name="T1" fmla="*/ 1 h 42"/>
                  <a:gd name="T2" fmla="*/ 0 w 62"/>
                  <a:gd name="T3" fmla="*/ 0 h 42"/>
                  <a:gd name="T4" fmla="*/ 29 w 62"/>
                  <a:gd name="T5" fmla="*/ 0 h 42"/>
                  <a:gd name="T6" fmla="*/ 57 w 62"/>
                  <a:gd name="T7" fmla="*/ 0 h 42"/>
                  <a:gd name="T8" fmla="*/ 57 w 62"/>
                  <a:gd name="T9" fmla="*/ 1 h 42"/>
                  <a:gd name="T10" fmla="*/ 59 w 62"/>
                  <a:gd name="T11" fmla="*/ 20 h 42"/>
                  <a:gd name="T12" fmla="*/ 62 w 62"/>
                  <a:gd name="T13" fmla="*/ 4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42"/>
                  <a:gd name="T23" fmla="*/ 62 w 6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42">
                    <a:moveTo>
                      <a:pt x="0" y="1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20"/>
                    </a:lnTo>
                    <a:lnTo>
                      <a:pt x="62" y="4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09" name="Freeform 722">
                <a:extLst>
                  <a:ext uri="{FF2B5EF4-FFF2-40B4-BE49-F238E27FC236}">
                    <a16:creationId xmlns:a16="http://schemas.microsoft.com/office/drawing/2014/main" id="{69EF9407-C2C8-BC43-906F-7004C80E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642" y="5394454"/>
                <a:ext cx="9530" cy="15022"/>
              </a:xfrm>
              <a:custGeom>
                <a:avLst/>
                <a:gdLst>
                  <a:gd name="T0" fmla="*/ 30 w 30"/>
                  <a:gd name="T1" fmla="*/ 1 h 33"/>
                  <a:gd name="T2" fmla="*/ 29 w 30"/>
                  <a:gd name="T3" fmla="*/ 0 h 33"/>
                  <a:gd name="T4" fmla="*/ 26 w 30"/>
                  <a:gd name="T5" fmla="*/ 0 h 33"/>
                  <a:gd name="T6" fmla="*/ 24 w 30"/>
                  <a:gd name="T7" fmla="*/ 0 h 33"/>
                  <a:gd name="T8" fmla="*/ 21 w 30"/>
                  <a:gd name="T9" fmla="*/ 1 h 33"/>
                  <a:gd name="T10" fmla="*/ 16 w 30"/>
                  <a:gd name="T11" fmla="*/ 5 h 33"/>
                  <a:gd name="T12" fmla="*/ 12 w 30"/>
                  <a:gd name="T13" fmla="*/ 10 h 33"/>
                  <a:gd name="T14" fmla="*/ 12 w 30"/>
                  <a:gd name="T15" fmla="*/ 10 h 33"/>
                  <a:gd name="T16" fmla="*/ 11 w 30"/>
                  <a:gd name="T17" fmla="*/ 10 h 33"/>
                  <a:gd name="T18" fmla="*/ 7 w 30"/>
                  <a:gd name="T19" fmla="*/ 15 h 33"/>
                  <a:gd name="T20" fmla="*/ 4 w 30"/>
                  <a:gd name="T21" fmla="*/ 22 h 33"/>
                  <a:gd name="T22" fmla="*/ 2 w 30"/>
                  <a:gd name="T23" fmla="*/ 27 h 33"/>
                  <a:gd name="T24" fmla="*/ 3 w 30"/>
                  <a:gd name="T25" fmla="*/ 33 h 33"/>
                  <a:gd name="T26" fmla="*/ 2 w 30"/>
                  <a:gd name="T27" fmla="*/ 33 h 33"/>
                  <a:gd name="T28" fmla="*/ 0 w 30"/>
                  <a:gd name="T29" fmla="*/ 33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33"/>
                  <a:gd name="T47" fmla="*/ 30 w 30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33">
                    <a:moveTo>
                      <a:pt x="30" y="1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6" y="5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4" y="22"/>
                    </a:lnTo>
                    <a:lnTo>
                      <a:pt x="2" y="27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0" y="33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0" name="Freeform 723">
                <a:extLst>
                  <a:ext uri="{FF2B5EF4-FFF2-40B4-BE49-F238E27FC236}">
                    <a16:creationId xmlns:a16="http://schemas.microsoft.com/office/drawing/2014/main" id="{CB556CB5-BB72-8C49-A980-A81E62A9F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7412"/>
                <a:ext cx="11914" cy="42064"/>
              </a:xfrm>
              <a:custGeom>
                <a:avLst/>
                <a:gdLst>
                  <a:gd name="T0" fmla="*/ 41 w 41"/>
                  <a:gd name="T1" fmla="*/ 73 h 73"/>
                  <a:gd name="T2" fmla="*/ 9 w 41"/>
                  <a:gd name="T3" fmla="*/ 72 h 73"/>
                  <a:gd name="T4" fmla="*/ 0 w 41"/>
                  <a:gd name="T5" fmla="*/ 44 h 73"/>
                  <a:gd name="T6" fmla="*/ 4 w 41"/>
                  <a:gd name="T7" fmla="*/ 23 h 73"/>
                  <a:gd name="T8" fmla="*/ 9 w 41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3"/>
                  <a:gd name="T17" fmla="*/ 41 w 4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3">
                    <a:moveTo>
                      <a:pt x="41" y="73"/>
                    </a:moveTo>
                    <a:lnTo>
                      <a:pt x="9" y="72"/>
                    </a:lnTo>
                    <a:lnTo>
                      <a:pt x="0" y="44"/>
                    </a:lnTo>
                    <a:lnTo>
                      <a:pt x="4" y="23"/>
                    </a:lnTo>
                    <a:lnTo>
                      <a:pt x="9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1" name="Freeform 724">
                <a:extLst>
                  <a:ext uri="{FF2B5EF4-FFF2-40B4-BE49-F238E27FC236}">
                    <a16:creationId xmlns:a16="http://schemas.microsoft.com/office/drawing/2014/main" id="{38941C48-20E2-E345-AEBA-0FC386631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64408"/>
                <a:ext cx="19061" cy="30046"/>
              </a:xfrm>
              <a:custGeom>
                <a:avLst/>
                <a:gdLst>
                  <a:gd name="T0" fmla="*/ 0 w 65"/>
                  <a:gd name="T1" fmla="*/ 2 h 44"/>
                  <a:gd name="T2" fmla="*/ 1 w 65"/>
                  <a:gd name="T3" fmla="*/ 0 h 44"/>
                  <a:gd name="T4" fmla="*/ 31 w 65"/>
                  <a:gd name="T5" fmla="*/ 0 h 44"/>
                  <a:gd name="T6" fmla="*/ 60 w 65"/>
                  <a:gd name="T7" fmla="*/ 0 h 44"/>
                  <a:gd name="T8" fmla="*/ 61 w 65"/>
                  <a:gd name="T9" fmla="*/ 2 h 44"/>
                  <a:gd name="T10" fmla="*/ 64 w 65"/>
                  <a:gd name="T11" fmla="*/ 21 h 44"/>
                  <a:gd name="T12" fmla="*/ 65 w 65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44"/>
                  <a:gd name="T23" fmla="*/ 65 w 6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44">
                    <a:moveTo>
                      <a:pt x="0" y="2"/>
                    </a:moveTo>
                    <a:lnTo>
                      <a:pt x="1" y="0"/>
                    </a:lnTo>
                    <a:lnTo>
                      <a:pt x="31" y="0"/>
                    </a:lnTo>
                    <a:lnTo>
                      <a:pt x="60" y="0"/>
                    </a:lnTo>
                    <a:lnTo>
                      <a:pt x="61" y="2"/>
                    </a:lnTo>
                    <a:lnTo>
                      <a:pt x="64" y="21"/>
                    </a:lnTo>
                    <a:lnTo>
                      <a:pt x="65" y="44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2" name="Freeform 725">
                <a:extLst>
                  <a:ext uri="{FF2B5EF4-FFF2-40B4-BE49-F238E27FC236}">
                    <a16:creationId xmlns:a16="http://schemas.microsoft.com/office/drawing/2014/main" id="{047DFE94-3316-0C4C-851F-99FC7AFB0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642" y="5388445"/>
                <a:ext cx="9530" cy="21031"/>
              </a:xfrm>
              <a:custGeom>
                <a:avLst/>
                <a:gdLst>
                  <a:gd name="T0" fmla="*/ 32 w 32"/>
                  <a:gd name="T1" fmla="*/ 1 h 36"/>
                  <a:gd name="T2" fmla="*/ 31 w 32"/>
                  <a:gd name="T3" fmla="*/ 0 h 36"/>
                  <a:gd name="T4" fmla="*/ 28 w 32"/>
                  <a:gd name="T5" fmla="*/ 0 h 36"/>
                  <a:gd name="T6" fmla="*/ 27 w 32"/>
                  <a:gd name="T7" fmla="*/ 1 h 36"/>
                  <a:gd name="T8" fmla="*/ 25 w 32"/>
                  <a:gd name="T9" fmla="*/ 2 h 36"/>
                  <a:gd name="T10" fmla="*/ 19 w 32"/>
                  <a:gd name="T11" fmla="*/ 7 h 36"/>
                  <a:gd name="T12" fmla="*/ 16 w 32"/>
                  <a:gd name="T13" fmla="*/ 13 h 36"/>
                  <a:gd name="T14" fmla="*/ 14 w 32"/>
                  <a:gd name="T15" fmla="*/ 13 h 36"/>
                  <a:gd name="T16" fmla="*/ 13 w 32"/>
                  <a:gd name="T17" fmla="*/ 14 h 36"/>
                  <a:gd name="T18" fmla="*/ 9 w 32"/>
                  <a:gd name="T19" fmla="*/ 19 h 36"/>
                  <a:gd name="T20" fmla="*/ 5 w 32"/>
                  <a:gd name="T21" fmla="*/ 24 h 36"/>
                  <a:gd name="T22" fmla="*/ 4 w 32"/>
                  <a:gd name="T23" fmla="*/ 31 h 36"/>
                  <a:gd name="T24" fmla="*/ 3 w 32"/>
                  <a:gd name="T25" fmla="*/ 36 h 36"/>
                  <a:gd name="T26" fmla="*/ 0 w 32"/>
                  <a:gd name="T27" fmla="*/ 36 h 36"/>
                  <a:gd name="T28" fmla="*/ 0 w 32"/>
                  <a:gd name="T29" fmla="*/ 3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36"/>
                  <a:gd name="T47" fmla="*/ 32 w 32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36">
                    <a:moveTo>
                      <a:pt x="32" y="1"/>
                    </a:moveTo>
                    <a:lnTo>
                      <a:pt x="31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19" y="7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4" y="31"/>
                    </a:lnTo>
                    <a:lnTo>
                      <a:pt x="3" y="36"/>
                    </a:lnTo>
                    <a:lnTo>
                      <a:pt x="0" y="3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3" name="Freeform 726">
                <a:extLst>
                  <a:ext uri="{FF2B5EF4-FFF2-40B4-BE49-F238E27FC236}">
                    <a16:creationId xmlns:a16="http://schemas.microsoft.com/office/drawing/2014/main" id="{A05CB7E6-B61B-1A4F-BB24-E6493EF10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4408"/>
                <a:ext cx="11914" cy="45068"/>
              </a:xfrm>
              <a:custGeom>
                <a:avLst/>
                <a:gdLst>
                  <a:gd name="T0" fmla="*/ 41 w 41"/>
                  <a:gd name="T1" fmla="*/ 77 h 77"/>
                  <a:gd name="T2" fmla="*/ 8 w 41"/>
                  <a:gd name="T3" fmla="*/ 74 h 77"/>
                  <a:gd name="T4" fmla="*/ 0 w 41"/>
                  <a:gd name="T5" fmla="*/ 45 h 77"/>
                  <a:gd name="T6" fmla="*/ 4 w 41"/>
                  <a:gd name="T7" fmla="*/ 25 h 77"/>
                  <a:gd name="T8" fmla="*/ 8 w 41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7"/>
                  <a:gd name="T17" fmla="*/ 41 w 41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7">
                    <a:moveTo>
                      <a:pt x="41" y="77"/>
                    </a:moveTo>
                    <a:lnTo>
                      <a:pt x="8" y="74"/>
                    </a:lnTo>
                    <a:lnTo>
                      <a:pt x="0" y="45"/>
                    </a:lnTo>
                    <a:lnTo>
                      <a:pt x="4" y="25"/>
                    </a:lnTo>
                    <a:lnTo>
                      <a:pt x="8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4" name="Freeform 727">
                <a:extLst>
                  <a:ext uri="{FF2B5EF4-FFF2-40B4-BE49-F238E27FC236}">
                    <a16:creationId xmlns:a16="http://schemas.microsoft.com/office/drawing/2014/main" id="{4B59570A-156D-7C4D-8B34-83C6D3A77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61403"/>
                <a:ext cx="21443" cy="27042"/>
              </a:xfrm>
              <a:custGeom>
                <a:avLst/>
                <a:gdLst>
                  <a:gd name="T0" fmla="*/ 0 w 71"/>
                  <a:gd name="T1" fmla="*/ 4 h 47"/>
                  <a:gd name="T2" fmla="*/ 4 w 71"/>
                  <a:gd name="T3" fmla="*/ 0 h 47"/>
                  <a:gd name="T4" fmla="*/ 34 w 71"/>
                  <a:gd name="T5" fmla="*/ 0 h 47"/>
                  <a:gd name="T6" fmla="*/ 64 w 71"/>
                  <a:gd name="T7" fmla="*/ 2 h 47"/>
                  <a:gd name="T8" fmla="*/ 66 w 71"/>
                  <a:gd name="T9" fmla="*/ 4 h 47"/>
                  <a:gd name="T10" fmla="*/ 68 w 71"/>
                  <a:gd name="T11" fmla="*/ 21 h 47"/>
                  <a:gd name="T12" fmla="*/ 71 w 71"/>
                  <a:gd name="T13" fmla="*/ 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47"/>
                  <a:gd name="T23" fmla="*/ 71 w 71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47">
                    <a:moveTo>
                      <a:pt x="0" y="4"/>
                    </a:moveTo>
                    <a:lnTo>
                      <a:pt x="4" y="0"/>
                    </a:lnTo>
                    <a:lnTo>
                      <a:pt x="34" y="0"/>
                    </a:lnTo>
                    <a:lnTo>
                      <a:pt x="64" y="2"/>
                    </a:lnTo>
                    <a:lnTo>
                      <a:pt x="66" y="4"/>
                    </a:lnTo>
                    <a:lnTo>
                      <a:pt x="68" y="21"/>
                    </a:lnTo>
                    <a:lnTo>
                      <a:pt x="71" y="47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5" name="Freeform 728">
                <a:extLst>
                  <a:ext uri="{FF2B5EF4-FFF2-40B4-BE49-F238E27FC236}">
                    <a16:creationId xmlns:a16="http://schemas.microsoft.com/office/drawing/2014/main" id="{D2822587-EFBF-094F-A744-A8677F2EA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58" y="5388445"/>
                <a:ext cx="14296" cy="24037"/>
              </a:xfrm>
              <a:custGeom>
                <a:avLst/>
                <a:gdLst>
                  <a:gd name="T0" fmla="*/ 37 w 37"/>
                  <a:gd name="T1" fmla="*/ 0 h 37"/>
                  <a:gd name="T2" fmla="*/ 34 w 37"/>
                  <a:gd name="T3" fmla="*/ 0 h 37"/>
                  <a:gd name="T4" fmla="*/ 33 w 37"/>
                  <a:gd name="T5" fmla="*/ 0 h 37"/>
                  <a:gd name="T6" fmla="*/ 30 w 37"/>
                  <a:gd name="T7" fmla="*/ 1 h 37"/>
                  <a:gd name="T8" fmla="*/ 28 w 37"/>
                  <a:gd name="T9" fmla="*/ 4 h 37"/>
                  <a:gd name="T10" fmla="*/ 24 w 37"/>
                  <a:gd name="T11" fmla="*/ 9 h 37"/>
                  <a:gd name="T12" fmla="*/ 20 w 37"/>
                  <a:gd name="T13" fmla="*/ 14 h 37"/>
                  <a:gd name="T14" fmla="*/ 19 w 37"/>
                  <a:gd name="T15" fmla="*/ 15 h 37"/>
                  <a:gd name="T16" fmla="*/ 16 w 37"/>
                  <a:gd name="T17" fmla="*/ 16 h 37"/>
                  <a:gd name="T18" fmla="*/ 12 w 37"/>
                  <a:gd name="T19" fmla="*/ 22 h 37"/>
                  <a:gd name="T20" fmla="*/ 9 w 37"/>
                  <a:gd name="T21" fmla="*/ 27 h 37"/>
                  <a:gd name="T22" fmla="*/ 6 w 37"/>
                  <a:gd name="T23" fmla="*/ 32 h 37"/>
                  <a:gd name="T24" fmla="*/ 5 w 37"/>
                  <a:gd name="T25" fmla="*/ 37 h 37"/>
                  <a:gd name="T26" fmla="*/ 1 w 37"/>
                  <a:gd name="T27" fmla="*/ 37 h 37"/>
                  <a:gd name="T28" fmla="*/ 0 w 37"/>
                  <a:gd name="T29" fmla="*/ 37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37"/>
                  <a:gd name="T47" fmla="*/ 37 w 37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37">
                    <a:moveTo>
                      <a:pt x="37" y="0"/>
                    </a:moveTo>
                    <a:lnTo>
                      <a:pt x="34" y="0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8" y="4"/>
                    </a:lnTo>
                    <a:lnTo>
                      <a:pt x="24" y="9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7"/>
                    </a:lnTo>
                    <a:lnTo>
                      <a:pt x="1" y="37"/>
                    </a:lnTo>
                    <a:lnTo>
                      <a:pt x="0" y="37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6" name="Freeform 729">
                <a:extLst>
                  <a:ext uri="{FF2B5EF4-FFF2-40B4-BE49-F238E27FC236}">
                    <a16:creationId xmlns:a16="http://schemas.microsoft.com/office/drawing/2014/main" id="{3308F321-6E27-6049-9158-3368AEBEF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4408"/>
                <a:ext cx="9530" cy="48074"/>
              </a:xfrm>
              <a:custGeom>
                <a:avLst/>
                <a:gdLst>
                  <a:gd name="T0" fmla="*/ 42 w 42"/>
                  <a:gd name="T1" fmla="*/ 80 h 80"/>
                  <a:gd name="T2" fmla="*/ 9 w 42"/>
                  <a:gd name="T3" fmla="*/ 77 h 80"/>
                  <a:gd name="T4" fmla="*/ 0 w 42"/>
                  <a:gd name="T5" fmla="*/ 45 h 80"/>
                  <a:gd name="T6" fmla="*/ 4 w 42"/>
                  <a:gd name="T7" fmla="*/ 27 h 80"/>
                  <a:gd name="T8" fmla="*/ 8 w 42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80"/>
                  <a:gd name="T17" fmla="*/ 42 w 4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80">
                    <a:moveTo>
                      <a:pt x="42" y="80"/>
                    </a:moveTo>
                    <a:lnTo>
                      <a:pt x="9" y="77"/>
                    </a:lnTo>
                    <a:lnTo>
                      <a:pt x="0" y="45"/>
                    </a:lnTo>
                    <a:lnTo>
                      <a:pt x="4" y="27"/>
                    </a:lnTo>
                    <a:lnTo>
                      <a:pt x="8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7" name="Freeform 730">
                <a:extLst>
                  <a:ext uri="{FF2B5EF4-FFF2-40B4-BE49-F238E27FC236}">
                    <a16:creationId xmlns:a16="http://schemas.microsoft.com/office/drawing/2014/main" id="{8586519C-92A2-9049-BA12-9203559DB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61403"/>
                <a:ext cx="21443" cy="27042"/>
              </a:xfrm>
              <a:custGeom>
                <a:avLst/>
                <a:gdLst>
                  <a:gd name="T0" fmla="*/ 0 w 73"/>
                  <a:gd name="T1" fmla="*/ 4 h 49"/>
                  <a:gd name="T2" fmla="*/ 4 w 73"/>
                  <a:gd name="T3" fmla="*/ 0 h 49"/>
                  <a:gd name="T4" fmla="*/ 35 w 73"/>
                  <a:gd name="T5" fmla="*/ 0 h 49"/>
                  <a:gd name="T6" fmla="*/ 65 w 73"/>
                  <a:gd name="T7" fmla="*/ 0 h 49"/>
                  <a:gd name="T8" fmla="*/ 69 w 73"/>
                  <a:gd name="T9" fmla="*/ 4 h 49"/>
                  <a:gd name="T10" fmla="*/ 71 w 73"/>
                  <a:gd name="T11" fmla="*/ 20 h 49"/>
                  <a:gd name="T12" fmla="*/ 73 w 73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49"/>
                  <a:gd name="T23" fmla="*/ 73 w 73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49">
                    <a:moveTo>
                      <a:pt x="0" y="4"/>
                    </a:moveTo>
                    <a:lnTo>
                      <a:pt x="4" y="0"/>
                    </a:lnTo>
                    <a:lnTo>
                      <a:pt x="35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1" y="20"/>
                    </a:lnTo>
                    <a:lnTo>
                      <a:pt x="73" y="49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8" name="Freeform 731">
                <a:extLst>
                  <a:ext uri="{FF2B5EF4-FFF2-40B4-BE49-F238E27FC236}">
                    <a16:creationId xmlns:a16="http://schemas.microsoft.com/office/drawing/2014/main" id="{0529DF2E-B741-B844-BAAE-E43236A5F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58" y="5388445"/>
                <a:ext cx="14296" cy="24037"/>
              </a:xfrm>
              <a:custGeom>
                <a:avLst/>
                <a:gdLst>
                  <a:gd name="T0" fmla="*/ 41 w 41"/>
                  <a:gd name="T1" fmla="*/ 2 h 40"/>
                  <a:gd name="T2" fmla="*/ 40 w 41"/>
                  <a:gd name="T3" fmla="*/ 0 h 40"/>
                  <a:gd name="T4" fmla="*/ 37 w 41"/>
                  <a:gd name="T5" fmla="*/ 2 h 40"/>
                  <a:gd name="T6" fmla="*/ 35 w 41"/>
                  <a:gd name="T7" fmla="*/ 3 h 40"/>
                  <a:gd name="T8" fmla="*/ 33 w 41"/>
                  <a:gd name="T9" fmla="*/ 6 h 40"/>
                  <a:gd name="T10" fmla="*/ 28 w 41"/>
                  <a:gd name="T11" fmla="*/ 12 h 40"/>
                  <a:gd name="T12" fmla="*/ 24 w 41"/>
                  <a:gd name="T13" fmla="*/ 17 h 40"/>
                  <a:gd name="T14" fmla="*/ 23 w 41"/>
                  <a:gd name="T15" fmla="*/ 18 h 40"/>
                  <a:gd name="T16" fmla="*/ 21 w 41"/>
                  <a:gd name="T17" fmla="*/ 21 h 40"/>
                  <a:gd name="T18" fmla="*/ 17 w 41"/>
                  <a:gd name="T19" fmla="*/ 25 h 40"/>
                  <a:gd name="T20" fmla="*/ 13 w 41"/>
                  <a:gd name="T21" fmla="*/ 30 h 40"/>
                  <a:gd name="T22" fmla="*/ 9 w 41"/>
                  <a:gd name="T23" fmla="*/ 35 h 40"/>
                  <a:gd name="T24" fmla="*/ 8 w 41"/>
                  <a:gd name="T25" fmla="*/ 40 h 40"/>
                  <a:gd name="T26" fmla="*/ 3 w 41"/>
                  <a:gd name="T27" fmla="*/ 40 h 40"/>
                  <a:gd name="T28" fmla="*/ 0 w 41"/>
                  <a:gd name="T29" fmla="*/ 4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40"/>
                  <a:gd name="T47" fmla="*/ 41 w 41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40">
                    <a:moveTo>
                      <a:pt x="41" y="2"/>
                    </a:moveTo>
                    <a:lnTo>
                      <a:pt x="40" y="0"/>
                    </a:lnTo>
                    <a:lnTo>
                      <a:pt x="37" y="2"/>
                    </a:lnTo>
                    <a:lnTo>
                      <a:pt x="35" y="3"/>
                    </a:lnTo>
                    <a:lnTo>
                      <a:pt x="33" y="6"/>
                    </a:lnTo>
                    <a:lnTo>
                      <a:pt x="28" y="12"/>
                    </a:lnTo>
                    <a:lnTo>
                      <a:pt x="24" y="17"/>
                    </a:lnTo>
                    <a:lnTo>
                      <a:pt x="23" y="18"/>
                    </a:lnTo>
                    <a:lnTo>
                      <a:pt x="21" y="21"/>
                    </a:lnTo>
                    <a:lnTo>
                      <a:pt x="17" y="25"/>
                    </a:lnTo>
                    <a:lnTo>
                      <a:pt x="13" y="30"/>
                    </a:lnTo>
                    <a:lnTo>
                      <a:pt x="9" y="35"/>
                    </a:lnTo>
                    <a:lnTo>
                      <a:pt x="8" y="40"/>
                    </a:lnTo>
                    <a:lnTo>
                      <a:pt x="3" y="40"/>
                    </a:lnTo>
                    <a:lnTo>
                      <a:pt x="0" y="4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19" name="Freeform 732">
                <a:extLst>
                  <a:ext uri="{FF2B5EF4-FFF2-40B4-BE49-F238E27FC236}">
                    <a16:creationId xmlns:a16="http://schemas.microsoft.com/office/drawing/2014/main" id="{F306B2B6-A36F-DE4F-8A30-5D29E44F3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1403"/>
                <a:ext cx="9530" cy="51079"/>
              </a:xfrm>
              <a:custGeom>
                <a:avLst/>
                <a:gdLst>
                  <a:gd name="T0" fmla="*/ 40 w 40"/>
                  <a:gd name="T1" fmla="*/ 83 h 83"/>
                  <a:gd name="T2" fmla="*/ 8 w 40"/>
                  <a:gd name="T3" fmla="*/ 79 h 83"/>
                  <a:gd name="T4" fmla="*/ 0 w 40"/>
                  <a:gd name="T5" fmla="*/ 47 h 83"/>
                  <a:gd name="T6" fmla="*/ 4 w 40"/>
                  <a:gd name="T7" fmla="*/ 28 h 83"/>
                  <a:gd name="T8" fmla="*/ 8 w 40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83"/>
                  <a:gd name="T17" fmla="*/ 40 w 40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83">
                    <a:moveTo>
                      <a:pt x="40" y="83"/>
                    </a:moveTo>
                    <a:lnTo>
                      <a:pt x="8" y="79"/>
                    </a:lnTo>
                    <a:lnTo>
                      <a:pt x="0" y="47"/>
                    </a:lnTo>
                    <a:lnTo>
                      <a:pt x="4" y="28"/>
                    </a:lnTo>
                    <a:lnTo>
                      <a:pt x="8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0" name="Freeform 733">
                <a:extLst>
                  <a:ext uri="{FF2B5EF4-FFF2-40B4-BE49-F238E27FC236}">
                    <a16:creationId xmlns:a16="http://schemas.microsoft.com/office/drawing/2014/main" id="{0EAFAD7E-D92D-7745-A915-B2DF99CA7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1403"/>
                <a:ext cx="23826" cy="27042"/>
              </a:xfrm>
              <a:custGeom>
                <a:avLst/>
                <a:gdLst>
                  <a:gd name="T0" fmla="*/ 0 w 77"/>
                  <a:gd name="T1" fmla="*/ 4 h 50"/>
                  <a:gd name="T2" fmla="*/ 5 w 77"/>
                  <a:gd name="T3" fmla="*/ 0 h 50"/>
                  <a:gd name="T4" fmla="*/ 38 w 77"/>
                  <a:gd name="T5" fmla="*/ 0 h 50"/>
                  <a:gd name="T6" fmla="*/ 70 w 77"/>
                  <a:gd name="T7" fmla="*/ 0 h 50"/>
                  <a:gd name="T8" fmla="*/ 74 w 77"/>
                  <a:gd name="T9" fmla="*/ 4 h 50"/>
                  <a:gd name="T10" fmla="*/ 76 w 77"/>
                  <a:gd name="T11" fmla="*/ 21 h 50"/>
                  <a:gd name="T12" fmla="*/ 77 w 77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50"/>
                  <a:gd name="T23" fmla="*/ 77 w 77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50">
                    <a:moveTo>
                      <a:pt x="0" y="4"/>
                    </a:moveTo>
                    <a:lnTo>
                      <a:pt x="5" y="0"/>
                    </a:lnTo>
                    <a:lnTo>
                      <a:pt x="38" y="0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6" y="21"/>
                    </a:lnTo>
                    <a:lnTo>
                      <a:pt x="77" y="5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1" name="Freeform 734">
                <a:extLst>
                  <a:ext uri="{FF2B5EF4-FFF2-40B4-BE49-F238E27FC236}">
                    <a16:creationId xmlns:a16="http://schemas.microsoft.com/office/drawing/2014/main" id="{8BB4DC0C-7F8D-B44E-A088-DEC7DE7ED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58" y="5388445"/>
                <a:ext cx="14296" cy="24037"/>
              </a:xfrm>
              <a:custGeom>
                <a:avLst/>
                <a:gdLst>
                  <a:gd name="T0" fmla="*/ 45 w 45"/>
                  <a:gd name="T1" fmla="*/ 0 h 42"/>
                  <a:gd name="T2" fmla="*/ 44 w 45"/>
                  <a:gd name="T3" fmla="*/ 0 h 42"/>
                  <a:gd name="T4" fmla="*/ 42 w 45"/>
                  <a:gd name="T5" fmla="*/ 2 h 42"/>
                  <a:gd name="T6" fmla="*/ 40 w 45"/>
                  <a:gd name="T7" fmla="*/ 3 h 42"/>
                  <a:gd name="T8" fmla="*/ 38 w 45"/>
                  <a:gd name="T9" fmla="*/ 7 h 42"/>
                  <a:gd name="T10" fmla="*/ 34 w 45"/>
                  <a:gd name="T11" fmla="*/ 13 h 42"/>
                  <a:gd name="T12" fmla="*/ 30 w 45"/>
                  <a:gd name="T13" fmla="*/ 20 h 42"/>
                  <a:gd name="T14" fmla="*/ 27 w 45"/>
                  <a:gd name="T15" fmla="*/ 21 h 42"/>
                  <a:gd name="T16" fmla="*/ 25 w 45"/>
                  <a:gd name="T17" fmla="*/ 22 h 42"/>
                  <a:gd name="T18" fmla="*/ 17 w 45"/>
                  <a:gd name="T19" fmla="*/ 33 h 42"/>
                  <a:gd name="T20" fmla="*/ 9 w 45"/>
                  <a:gd name="T21" fmla="*/ 42 h 42"/>
                  <a:gd name="T22" fmla="*/ 3 w 45"/>
                  <a:gd name="T23" fmla="*/ 42 h 42"/>
                  <a:gd name="T24" fmla="*/ 0 w 4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42"/>
                  <a:gd name="T41" fmla="*/ 45 w 4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42">
                    <a:moveTo>
                      <a:pt x="45" y="0"/>
                    </a:moveTo>
                    <a:lnTo>
                      <a:pt x="44" y="0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3"/>
                    </a:lnTo>
                    <a:lnTo>
                      <a:pt x="30" y="20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3" y="42"/>
                    </a:lnTo>
                    <a:lnTo>
                      <a:pt x="0" y="4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2" name="Freeform 735">
                <a:extLst>
                  <a:ext uri="{FF2B5EF4-FFF2-40B4-BE49-F238E27FC236}">
                    <a16:creationId xmlns:a16="http://schemas.microsoft.com/office/drawing/2014/main" id="{6BD243F1-B139-3847-B928-1B831FDC2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61403"/>
                <a:ext cx="11912" cy="51079"/>
              </a:xfrm>
              <a:custGeom>
                <a:avLst/>
                <a:gdLst>
                  <a:gd name="T0" fmla="*/ 38 w 38"/>
                  <a:gd name="T1" fmla="*/ 88 h 88"/>
                  <a:gd name="T2" fmla="*/ 6 w 38"/>
                  <a:gd name="T3" fmla="*/ 82 h 88"/>
                  <a:gd name="T4" fmla="*/ 0 w 38"/>
                  <a:gd name="T5" fmla="*/ 49 h 88"/>
                  <a:gd name="T6" fmla="*/ 2 w 38"/>
                  <a:gd name="T7" fmla="*/ 31 h 88"/>
                  <a:gd name="T8" fmla="*/ 6 w 3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88"/>
                  <a:gd name="T17" fmla="*/ 38 w 3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88">
                    <a:moveTo>
                      <a:pt x="38" y="88"/>
                    </a:moveTo>
                    <a:lnTo>
                      <a:pt x="6" y="82"/>
                    </a:lnTo>
                    <a:lnTo>
                      <a:pt x="0" y="49"/>
                    </a:lnTo>
                    <a:lnTo>
                      <a:pt x="2" y="31"/>
                    </a:lnTo>
                    <a:lnTo>
                      <a:pt x="6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3" name="Freeform 736">
                <a:extLst>
                  <a:ext uri="{FF2B5EF4-FFF2-40B4-BE49-F238E27FC236}">
                    <a16:creationId xmlns:a16="http://schemas.microsoft.com/office/drawing/2014/main" id="{85F4E75E-B26B-624A-BE26-57BE99888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61403"/>
                <a:ext cx="26210" cy="27042"/>
              </a:xfrm>
              <a:custGeom>
                <a:avLst/>
                <a:gdLst>
                  <a:gd name="T0" fmla="*/ 0 w 81"/>
                  <a:gd name="T1" fmla="*/ 7 h 53"/>
                  <a:gd name="T2" fmla="*/ 6 w 81"/>
                  <a:gd name="T3" fmla="*/ 0 h 53"/>
                  <a:gd name="T4" fmla="*/ 40 w 81"/>
                  <a:gd name="T5" fmla="*/ 0 h 53"/>
                  <a:gd name="T6" fmla="*/ 73 w 81"/>
                  <a:gd name="T7" fmla="*/ 0 h 53"/>
                  <a:gd name="T8" fmla="*/ 78 w 81"/>
                  <a:gd name="T9" fmla="*/ 7 h 53"/>
                  <a:gd name="T10" fmla="*/ 79 w 81"/>
                  <a:gd name="T11" fmla="*/ 22 h 53"/>
                  <a:gd name="T12" fmla="*/ 81 w 81"/>
                  <a:gd name="T13" fmla="*/ 53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53"/>
                  <a:gd name="T23" fmla="*/ 81 w 8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53">
                    <a:moveTo>
                      <a:pt x="0" y="7"/>
                    </a:moveTo>
                    <a:lnTo>
                      <a:pt x="6" y="0"/>
                    </a:lnTo>
                    <a:lnTo>
                      <a:pt x="40" y="0"/>
                    </a:lnTo>
                    <a:lnTo>
                      <a:pt x="73" y="0"/>
                    </a:lnTo>
                    <a:lnTo>
                      <a:pt x="78" y="7"/>
                    </a:lnTo>
                    <a:lnTo>
                      <a:pt x="79" y="22"/>
                    </a:lnTo>
                    <a:lnTo>
                      <a:pt x="81" y="53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4" name="Freeform 737">
                <a:extLst>
                  <a:ext uri="{FF2B5EF4-FFF2-40B4-BE49-F238E27FC236}">
                    <a16:creationId xmlns:a16="http://schemas.microsoft.com/office/drawing/2014/main" id="{2712612C-0BF8-2B4D-BB4C-747D3D560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58" y="5388445"/>
                <a:ext cx="16679" cy="27041"/>
              </a:xfrm>
              <a:custGeom>
                <a:avLst/>
                <a:gdLst>
                  <a:gd name="T0" fmla="*/ 49 w 49"/>
                  <a:gd name="T1" fmla="*/ 0 h 45"/>
                  <a:gd name="T2" fmla="*/ 47 w 49"/>
                  <a:gd name="T3" fmla="*/ 0 h 45"/>
                  <a:gd name="T4" fmla="*/ 46 w 49"/>
                  <a:gd name="T5" fmla="*/ 1 h 45"/>
                  <a:gd name="T6" fmla="*/ 44 w 49"/>
                  <a:gd name="T7" fmla="*/ 4 h 45"/>
                  <a:gd name="T8" fmla="*/ 42 w 49"/>
                  <a:gd name="T9" fmla="*/ 8 h 45"/>
                  <a:gd name="T10" fmla="*/ 38 w 49"/>
                  <a:gd name="T11" fmla="*/ 16 h 45"/>
                  <a:gd name="T12" fmla="*/ 35 w 49"/>
                  <a:gd name="T13" fmla="*/ 22 h 45"/>
                  <a:gd name="T14" fmla="*/ 32 w 49"/>
                  <a:gd name="T15" fmla="*/ 25 h 45"/>
                  <a:gd name="T16" fmla="*/ 28 w 49"/>
                  <a:gd name="T17" fmla="*/ 26 h 45"/>
                  <a:gd name="T18" fmla="*/ 19 w 49"/>
                  <a:gd name="T19" fmla="*/ 35 h 45"/>
                  <a:gd name="T20" fmla="*/ 11 w 49"/>
                  <a:gd name="T21" fmla="*/ 44 h 45"/>
                  <a:gd name="T22" fmla="*/ 4 w 49"/>
                  <a:gd name="T23" fmla="*/ 44 h 45"/>
                  <a:gd name="T24" fmla="*/ 0 w 49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45"/>
                  <a:gd name="T41" fmla="*/ 49 w 49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45">
                    <a:moveTo>
                      <a:pt x="49" y="0"/>
                    </a:moveTo>
                    <a:lnTo>
                      <a:pt x="47" y="0"/>
                    </a:lnTo>
                    <a:lnTo>
                      <a:pt x="46" y="1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38" y="16"/>
                    </a:lnTo>
                    <a:lnTo>
                      <a:pt x="35" y="22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19" y="35"/>
                    </a:lnTo>
                    <a:lnTo>
                      <a:pt x="11" y="44"/>
                    </a:lnTo>
                    <a:lnTo>
                      <a:pt x="4" y="44"/>
                    </a:lnTo>
                    <a:lnTo>
                      <a:pt x="0" y="45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5" name="Freeform 738">
                <a:extLst>
                  <a:ext uri="{FF2B5EF4-FFF2-40B4-BE49-F238E27FC236}">
                    <a16:creationId xmlns:a16="http://schemas.microsoft.com/office/drawing/2014/main" id="{E26BA787-6FEE-504F-BBDF-7A239938E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61403"/>
                <a:ext cx="11912" cy="54083"/>
              </a:xfrm>
              <a:custGeom>
                <a:avLst/>
                <a:gdLst>
                  <a:gd name="T0" fmla="*/ 39 w 39"/>
                  <a:gd name="T1" fmla="*/ 91 h 91"/>
                  <a:gd name="T2" fmla="*/ 8 w 39"/>
                  <a:gd name="T3" fmla="*/ 85 h 91"/>
                  <a:gd name="T4" fmla="*/ 0 w 39"/>
                  <a:gd name="T5" fmla="*/ 49 h 91"/>
                  <a:gd name="T6" fmla="*/ 4 w 39"/>
                  <a:gd name="T7" fmla="*/ 32 h 91"/>
                  <a:gd name="T8" fmla="*/ 7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39" y="91"/>
                    </a:moveTo>
                    <a:lnTo>
                      <a:pt x="8" y="85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7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6" name="Freeform 739">
                <a:extLst>
                  <a:ext uri="{FF2B5EF4-FFF2-40B4-BE49-F238E27FC236}">
                    <a16:creationId xmlns:a16="http://schemas.microsoft.com/office/drawing/2014/main" id="{E7583716-56EE-3C44-8BE8-CAB568DA1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55393"/>
                <a:ext cx="26210" cy="33052"/>
              </a:xfrm>
              <a:custGeom>
                <a:avLst/>
                <a:gdLst>
                  <a:gd name="T0" fmla="*/ 0 w 85"/>
                  <a:gd name="T1" fmla="*/ 6 h 55"/>
                  <a:gd name="T2" fmla="*/ 7 w 85"/>
                  <a:gd name="T3" fmla="*/ 0 h 55"/>
                  <a:gd name="T4" fmla="*/ 42 w 85"/>
                  <a:gd name="T5" fmla="*/ 0 h 55"/>
                  <a:gd name="T6" fmla="*/ 76 w 85"/>
                  <a:gd name="T7" fmla="*/ 0 h 55"/>
                  <a:gd name="T8" fmla="*/ 81 w 85"/>
                  <a:gd name="T9" fmla="*/ 6 h 55"/>
                  <a:gd name="T10" fmla="*/ 83 w 85"/>
                  <a:gd name="T11" fmla="*/ 20 h 55"/>
                  <a:gd name="T12" fmla="*/ 85 w 85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5"/>
                  <a:gd name="T23" fmla="*/ 85 w 85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5">
                    <a:moveTo>
                      <a:pt x="0" y="6"/>
                    </a:moveTo>
                    <a:lnTo>
                      <a:pt x="7" y="0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81" y="6"/>
                    </a:lnTo>
                    <a:lnTo>
                      <a:pt x="83" y="20"/>
                    </a:lnTo>
                    <a:lnTo>
                      <a:pt x="85" y="55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7" name="Freeform 740">
                <a:extLst>
                  <a:ext uri="{FF2B5EF4-FFF2-40B4-BE49-F238E27FC236}">
                    <a16:creationId xmlns:a16="http://schemas.microsoft.com/office/drawing/2014/main" id="{597AC1FB-B1F5-C647-9F41-9D425D29A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58" y="5388445"/>
                <a:ext cx="16679" cy="27041"/>
              </a:xfrm>
              <a:custGeom>
                <a:avLst/>
                <a:gdLst>
                  <a:gd name="T0" fmla="*/ 52 w 52"/>
                  <a:gd name="T1" fmla="*/ 0 h 46"/>
                  <a:gd name="T2" fmla="*/ 50 w 52"/>
                  <a:gd name="T3" fmla="*/ 0 h 46"/>
                  <a:gd name="T4" fmla="*/ 48 w 52"/>
                  <a:gd name="T5" fmla="*/ 1 h 46"/>
                  <a:gd name="T6" fmla="*/ 47 w 52"/>
                  <a:gd name="T7" fmla="*/ 4 h 46"/>
                  <a:gd name="T8" fmla="*/ 45 w 52"/>
                  <a:gd name="T9" fmla="*/ 8 h 46"/>
                  <a:gd name="T10" fmla="*/ 41 w 52"/>
                  <a:gd name="T11" fmla="*/ 17 h 46"/>
                  <a:gd name="T12" fmla="*/ 38 w 52"/>
                  <a:gd name="T13" fmla="*/ 23 h 46"/>
                  <a:gd name="T14" fmla="*/ 34 w 52"/>
                  <a:gd name="T15" fmla="*/ 26 h 46"/>
                  <a:gd name="T16" fmla="*/ 30 w 52"/>
                  <a:gd name="T17" fmla="*/ 28 h 46"/>
                  <a:gd name="T18" fmla="*/ 21 w 52"/>
                  <a:gd name="T19" fmla="*/ 37 h 46"/>
                  <a:gd name="T20" fmla="*/ 12 w 52"/>
                  <a:gd name="T21" fmla="*/ 45 h 46"/>
                  <a:gd name="T22" fmla="*/ 3 w 52"/>
                  <a:gd name="T23" fmla="*/ 46 h 46"/>
                  <a:gd name="T24" fmla="*/ 0 w 52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46"/>
                  <a:gd name="T41" fmla="*/ 52 w 52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46">
                    <a:moveTo>
                      <a:pt x="52" y="0"/>
                    </a:moveTo>
                    <a:lnTo>
                      <a:pt x="50" y="0"/>
                    </a:lnTo>
                    <a:lnTo>
                      <a:pt x="48" y="1"/>
                    </a:lnTo>
                    <a:lnTo>
                      <a:pt x="47" y="4"/>
                    </a:lnTo>
                    <a:lnTo>
                      <a:pt x="45" y="8"/>
                    </a:lnTo>
                    <a:lnTo>
                      <a:pt x="41" y="17"/>
                    </a:lnTo>
                    <a:lnTo>
                      <a:pt x="38" y="23"/>
                    </a:lnTo>
                    <a:lnTo>
                      <a:pt x="34" y="26"/>
                    </a:lnTo>
                    <a:lnTo>
                      <a:pt x="30" y="28"/>
                    </a:lnTo>
                    <a:lnTo>
                      <a:pt x="21" y="37"/>
                    </a:lnTo>
                    <a:lnTo>
                      <a:pt x="12" y="45"/>
                    </a:lnTo>
                    <a:lnTo>
                      <a:pt x="3" y="46"/>
                    </a:lnTo>
                    <a:lnTo>
                      <a:pt x="0" y="4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8" name="Freeform 741">
                <a:extLst>
                  <a:ext uri="{FF2B5EF4-FFF2-40B4-BE49-F238E27FC236}">
                    <a16:creationId xmlns:a16="http://schemas.microsoft.com/office/drawing/2014/main" id="{D6473C33-A6FD-9740-B4D1-93C245C76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61403"/>
                <a:ext cx="11912" cy="54083"/>
              </a:xfrm>
              <a:custGeom>
                <a:avLst/>
                <a:gdLst>
                  <a:gd name="T0" fmla="*/ 39 w 39"/>
                  <a:gd name="T1" fmla="*/ 95 h 95"/>
                  <a:gd name="T2" fmla="*/ 6 w 39"/>
                  <a:gd name="T3" fmla="*/ 88 h 95"/>
                  <a:gd name="T4" fmla="*/ 0 w 39"/>
                  <a:gd name="T5" fmla="*/ 50 h 95"/>
                  <a:gd name="T6" fmla="*/ 4 w 39"/>
                  <a:gd name="T7" fmla="*/ 35 h 95"/>
                  <a:gd name="T8" fmla="*/ 6 w 3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5"/>
                  <a:gd name="T17" fmla="*/ 39 w 3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5">
                    <a:moveTo>
                      <a:pt x="39" y="95"/>
                    </a:moveTo>
                    <a:lnTo>
                      <a:pt x="6" y="88"/>
                    </a:lnTo>
                    <a:lnTo>
                      <a:pt x="0" y="50"/>
                    </a:lnTo>
                    <a:lnTo>
                      <a:pt x="4" y="35"/>
                    </a:lnTo>
                    <a:lnTo>
                      <a:pt x="6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29" name="Freeform 742">
                <a:extLst>
                  <a:ext uri="{FF2B5EF4-FFF2-40B4-BE49-F238E27FC236}">
                    <a16:creationId xmlns:a16="http://schemas.microsoft.com/office/drawing/2014/main" id="{F13EEF5A-0498-AA4C-8F2F-15C719C3F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52390"/>
                <a:ext cx="28591" cy="33050"/>
              </a:xfrm>
              <a:custGeom>
                <a:avLst/>
                <a:gdLst>
                  <a:gd name="T0" fmla="*/ 0 w 89"/>
                  <a:gd name="T1" fmla="*/ 8 h 58"/>
                  <a:gd name="T2" fmla="*/ 8 w 89"/>
                  <a:gd name="T3" fmla="*/ 0 h 58"/>
                  <a:gd name="T4" fmla="*/ 44 w 89"/>
                  <a:gd name="T5" fmla="*/ 1 h 58"/>
                  <a:gd name="T6" fmla="*/ 80 w 89"/>
                  <a:gd name="T7" fmla="*/ 1 h 58"/>
                  <a:gd name="T8" fmla="*/ 85 w 89"/>
                  <a:gd name="T9" fmla="*/ 8 h 58"/>
                  <a:gd name="T10" fmla="*/ 87 w 89"/>
                  <a:gd name="T11" fmla="*/ 22 h 58"/>
                  <a:gd name="T12" fmla="*/ 89 w 89"/>
                  <a:gd name="T13" fmla="*/ 58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8"/>
                  <a:gd name="T23" fmla="*/ 89 w 89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8">
                    <a:moveTo>
                      <a:pt x="0" y="8"/>
                    </a:moveTo>
                    <a:lnTo>
                      <a:pt x="8" y="0"/>
                    </a:lnTo>
                    <a:lnTo>
                      <a:pt x="44" y="1"/>
                    </a:lnTo>
                    <a:lnTo>
                      <a:pt x="80" y="1"/>
                    </a:lnTo>
                    <a:lnTo>
                      <a:pt x="85" y="8"/>
                    </a:lnTo>
                    <a:lnTo>
                      <a:pt x="87" y="22"/>
                    </a:lnTo>
                    <a:lnTo>
                      <a:pt x="89" y="58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0" name="Freeform 743">
                <a:extLst>
                  <a:ext uri="{FF2B5EF4-FFF2-40B4-BE49-F238E27FC236}">
                    <a16:creationId xmlns:a16="http://schemas.microsoft.com/office/drawing/2014/main" id="{332354AC-510E-E04F-B248-BEA4444EC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385440"/>
                <a:ext cx="19061" cy="30046"/>
              </a:xfrm>
              <a:custGeom>
                <a:avLst/>
                <a:gdLst>
                  <a:gd name="T0" fmla="*/ 57 w 57"/>
                  <a:gd name="T1" fmla="*/ 0 h 49"/>
                  <a:gd name="T2" fmla="*/ 50 w 57"/>
                  <a:gd name="T3" fmla="*/ 10 h 49"/>
                  <a:gd name="T4" fmla="*/ 42 w 57"/>
                  <a:gd name="T5" fmla="*/ 26 h 49"/>
                  <a:gd name="T6" fmla="*/ 40 w 57"/>
                  <a:gd name="T7" fmla="*/ 29 h 49"/>
                  <a:gd name="T8" fmla="*/ 35 w 57"/>
                  <a:gd name="T9" fmla="*/ 32 h 49"/>
                  <a:gd name="T10" fmla="*/ 26 w 57"/>
                  <a:gd name="T11" fmla="*/ 40 h 49"/>
                  <a:gd name="T12" fmla="*/ 14 w 57"/>
                  <a:gd name="T13" fmla="*/ 49 h 49"/>
                  <a:gd name="T14" fmla="*/ 4 w 57"/>
                  <a:gd name="T15" fmla="*/ 49 h 49"/>
                  <a:gd name="T16" fmla="*/ 0 w 57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49"/>
                  <a:gd name="T29" fmla="*/ 57 w 5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49">
                    <a:moveTo>
                      <a:pt x="57" y="0"/>
                    </a:moveTo>
                    <a:lnTo>
                      <a:pt x="50" y="10"/>
                    </a:lnTo>
                    <a:lnTo>
                      <a:pt x="42" y="26"/>
                    </a:lnTo>
                    <a:lnTo>
                      <a:pt x="40" y="29"/>
                    </a:lnTo>
                    <a:lnTo>
                      <a:pt x="35" y="32"/>
                    </a:lnTo>
                    <a:lnTo>
                      <a:pt x="26" y="40"/>
                    </a:lnTo>
                    <a:lnTo>
                      <a:pt x="14" y="49"/>
                    </a:lnTo>
                    <a:lnTo>
                      <a:pt x="4" y="49"/>
                    </a:lnTo>
                    <a:lnTo>
                      <a:pt x="0" y="49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1" name="Freeform 744">
                <a:extLst>
                  <a:ext uri="{FF2B5EF4-FFF2-40B4-BE49-F238E27FC236}">
                    <a16:creationId xmlns:a16="http://schemas.microsoft.com/office/drawing/2014/main" id="{398EE10C-5B62-9B48-A72D-35EC6FDFA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61403"/>
                <a:ext cx="9530" cy="54083"/>
              </a:xfrm>
              <a:custGeom>
                <a:avLst/>
                <a:gdLst>
                  <a:gd name="T0" fmla="*/ 37 w 37"/>
                  <a:gd name="T1" fmla="*/ 99 h 99"/>
                  <a:gd name="T2" fmla="*/ 6 w 37"/>
                  <a:gd name="T3" fmla="*/ 90 h 99"/>
                  <a:gd name="T4" fmla="*/ 0 w 37"/>
                  <a:gd name="T5" fmla="*/ 51 h 99"/>
                  <a:gd name="T6" fmla="*/ 2 w 37"/>
                  <a:gd name="T7" fmla="*/ 36 h 99"/>
                  <a:gd name="T8" fmla="*/ 5 w 37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99"/>
                  <a:gd name="T17" fmla="*/ 37 w 37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99">
                    <a:moveTo>
                      <a:pt x="37" y="99"/>
                    </a:moveTo>
                    <a:lnTo>
                      <a:pt x="6" y="90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5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2" name="Freeform 745">
                <a:extLst>
                  <a:ext uri="{FF2B5EF4-FFF2-40B4-BE49-F238E27FC236}">
                    <a16:creationId xmlns:a16="http://schemas.microsoft.com/office/drawing/2014/main" id="{B628A528-6D49-324D-8DFE-0FDCF65F2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49384"/>
                <a:ext cx="28591" cy="36055"/>
              </a:xfrm>
              <a:custGeom>
                <a:avLst/>
                <a:gdLst>
                  <a:gd name="T0" fmla="*/ 0 w 91"/>
                  <a:gd name="T1" fmla="*/ 8 h 60"/>
                  <a:gd name="T2" fmla="*/ 7 w 91"/>
                  <a:gd name="T3" fmla="*/ 0 h 60"/>
                  <a:gd name="T4" fmla="*/ 45 w 91"/>
                  <a:gd name="T5" fmla="*/ 0 h 60"/>
                  <a:gd name="T6" fmla="*/ 82 w 91"/>
                  <a:gd name="T7" fmla="*/ 0 h 60"/>
                  <a:gd name="T8" fmla="*/ 88 w 91"/>
                  <a:gd name="T9" fmla="*/ 9 h 60"/>
                  <a:gd name="T10" fmla="*/ 90 w 91"/>
                  <a:gd name="T11" fmla="*/ 22 h 60"/>
                  <a:gd name="T12" fmla="*/ 91 w 91"/>
                  <a:gd name="T13" fmla="*/ 6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60"/>
                  <a:gd name="T23" fmla="*/ 91 w 91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60">
                    <a:moveTo>
                      <a:pt x="0" y="8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82" y="0"/>
                    </a:lnTo>
                    <a:lnTo>
                      <a:pt x="88" y="9"/>
                    </a:lnTo>
                    <a:lnTo>
                      <a:pt x="90" y="22"/>
                    </a:lnTo>
                    <a:lnTo>
                      <a:pt x="91" y="6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3" name="Freeform 746">
                <a:extLst>
                  <a:ext uri="{FF2B5EF4-FFF2-40B4-BE49-F238E27FC236}">
                    <a16:creationId xmlns:a16="http://schemas.microsoft.com/office/drawing/2014/main" id="{2E2234FF-02D9-9344-A1AA-91D14508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385440"/>
                <a:ext cx="19061" cy="30046"/>
              </a:xfrm>
              <a:custGeom>
                <a:avLst/>
                <a:gdLst>
                  <a:gd name="T0" fmla="*/ 61 w 61"/>
                  <a:gd name="T1" fmla="*/ 0 h 51"/>
                  <a:gd name="T2" fmla="*/ 54 w 61"/>
                  <a:gd name="T3" fmla="*/ 11 h 51"/>
                  <a:gd name="T4" fmla="*/ 48 w 61"/>
                  <a:gd name="T5" fmla="*/ 29 h 51"/>
                  <a:gd name="T6" fmla="*/ 44 w 61"/>
                  <a:gd name="T7" fmla="*/ 32 h 51"/>
                  <a:gd name="T8" fmla="*/ 40 w 61"/>
                  <a:gd name="T9" fmla="*/ 34 h 51"/>
                  <a:gd name="T10" fmla="*/ 29 w 61"/>
                  <a:gd name="T11" fmla="*/ 42 h 51"/>
                  <a:gd name="T12" fmla="*/ 17 w 61"/>
                  <a:gd name="T13" fmla="*/ 51 h 51"/>
                  <a:gd name="T14" fmla="*/ 6 w 61"/>
                  <a:gd name="T15" fmla="*/ 51 h 51"/>
                  <a:gd name="T16" fmla="*/ 0 w 61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1"/>
                  <a:gd name="T29" fmla="*/ 61 w 6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1">
                    <a:moveTo>
                      <a:pt x="61" y="0"/>
                    </a:moveTo>
                    <a:lnTo>
                      <a:pt x="54" y="11"/>
                    </a:lnTo>
                    <a:lnTo>
                      <a:pt x="48" y="29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29" y="42"/>
                    </a:lnTo>
                    <a:lnTo>
                      <a:pt x="17" y="51"/>
                    </a:lnTo>
                    <a:lnTo>
                      <a:pt x="6" y="51"/>
                    </a:lnTo>
                    <a:lnTo>
                      <a:pt x="0" y="51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4" name="Freeform 747">
                <a:extLst>
                  <a:ext uri="{FF2B5EF4-FFF2-40B4-BE49-F238E27FC236}">
                    <a16:creationId xmlns:a16="http://schemas.microsoft.com/office/drawing/2014/main" id="{4A62588F-FDB8-6D49-9FB8-0E4C06133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55393"/>
                <a:ext cx="9530" cy="60092"/>
              </a:xfrm>
              <a:custGeom>
                <a:avLst/>
                <a:gdLst>
                  <a:gd name="T0" fmla="*/ 37 w 37"/>
                  <a:gd name="T1" fmla="*/ 103 h 103"/>
                  <a:gd name="T2" fmla="*/ 7 w 37"/>
                  <a:gd name="T3" fmla="*/ 94 h 103"/>
                  <a:gd name="T4" fmla="*/ 0 w 37"/>
                  <a:gd name="T5" fmla="*/ 53 h 103"/>
                  <a:gd name="T6" fmla="*/ 4 w 37"/>
                  <a:gd name="T7" fmla="*/ 39 h 103"/>
                  <a:gd name="T8" fmla="*/ 7 w 3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03"/>
                  <a:gd name="T17" fmla="*/ 37 w 3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03">
                    <a:moveTo>
                      <a:pt x="37" y="103"/>
                    </a:moveTo>
                    <a:lnTo>
                      <a:pt x="7" y="94"/>
                    </a:lnTo>
                    <a:lnTo>
                      <a:pt x="0" y="53"/>
                    </a:lnTo>
                    <a:lnTo>
                      <a:pt x="4" y="39"/>
                    </a:lnTo>
                    <a:lnTo>
                      <a:pt x="7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5" name="Freeform 748">
                <a:extLst>
                  <a:ext uri="{FF2B5EF4-FFF2-40B4-BE49-F238E27FC236}">
                    <a16:creationId xmlns:a16="http://schemas.microsoft.com/office/drawing/2014/main" id="{67DC3C87-6D53-D248-9DC5-5FEC5FE24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49384"/>
                <a:ext cx="28591" cy="36055"/>
              </a:xfrm>
              <a:custGeom>
                <a:avLst/>
                <a:gdLst>
                  <a:gd name="T0" fmla="*/ 0 w 95"/>
                  <a:gd name="T1" fmla="*/ 9 h 62"/>
                  <a:gd name="T2" fmla="*/ 10 w 95"/>
                  <a:gd name="T3" fmla="*/ 0 h 62"/>
                  <a:gd name="T4" fmla="*/ 48 w 95"/>
                  <a:gd name="T5" fmla="*/ 0 h 62"/>
                  <a:gd name="T6" fmla="*/ 86 w 95"/>
                  <a:gd name="T7" fmla="*/ 0 h 62"/>
                  <a:gd name="T8" fmla="*/ 93 w 95"/>
                  <a:gd name="T9" fmla="*/ 9 h 62"/>
                  <a:gd name="T10" fmla="*/ 95 w 95"/>
                  <a:gd name="T11" fmla="*/ 22 h 62"/>
                  <a:gd name="T12" fmla="*/ 95 w 95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62"/>
                  <a:gd name="T23" fmla="*/ 95 w 95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62">
                    <a:moveTo>
                      <a:pt x="0" y="9"/>
                    </a:moveTo>
                    <a:lnTo>
                      <a:pt x="10" y="0"/>
                    </a:lnTo>
                    <a:lnTo>
                      <a:pt x="48" y="0"/>
                    </a:lnTo>
                    <a:lnTo>
                      <a:pt x="86" y="0"/>
                    </a:lnTo>
                    <a:lnTo>
                      <a:pt x="93" y="9"/>
                    </a:lnTo>
                    <a:lnTo>
                      <a:pt x="95" y="22"/>
                    </a:lnTo>
                    <a:lnTo>
                      <a:pt x="95" y="6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6" name="Freeform 749">
                <a:extLst>
                  <a:ext uri="{FF2B5EF4-FFF2-40B4-BE49-F238E27FC236}">
                    <a16:creationId xmlns:a16="http://schemas.microsoft.com/office/drawing/2014/main" id="{753EDA34-C815-FF42-818D-B33F405A0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385440"/>
                <a:ext cx="19061" cy="30046"/>
              </a:xfrm>
              <a:custGeom>
                <a:avLst/>
                <a:gdLst>
                  <a:gd name="T0" fmla="*/ 64 w 64"/>
                  <a:gd name="T1" fmla="*/ 0 h 52"/>
                  <a:gd name="T2" fmla="*/ 59 w 64"/>
                  <a:gd name="T3" fmla="*/ 12 h 52"/>
                  <a:gd name="T4" fmla="*/ 53 w 64"/>
                  <a:gd name="T5" fmla="*/ 30 h 52"/>
                  <a:gd name="T6" fmla="*/ 49 w 64"/>
                  <a:gd name="T7" fmla="*/ 34 h 52"/>
                  <a:gd name="T8" fmla="*/ 44 w 64"/>
                  <a:gd name="T9" fmla="*/ 37 h 52"/>
                  <a:gd name="T10" fmla="*/ 32 w 64"/>
                  <a:gd name="T11" fmla="*/ 45 h 52"/>
                  <a:gd name="T12" fmla="*/ 19 w 64"/>
                  <a:gd name="T13" fmla="*/ 52 h 52"/>
                  <a:gd name="T14" fmla="*/ 6 w 64"/>
                  <a:gd name="T15" fmla="*/ 52 h 52"/>
                  <a:gd name="T16" fmla="*/ 0 w 64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2"/>
                  <a:gd name="T29" fmla="*/ 64 w 6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2">
                    <a:moveTo>
                      <a:pt x="64" y="0"/>
                    </a:moveTo>
                    <a:lnTo>
                      <a:pt x="59" y="12"/>
                    </a:lnTo>
                    <a:lnTo>
                      <a:pt x="53" y="30"/>
                    </a:lnTo>
                    <a:lnTo>
                      <a:pt x="49" y="34"/>
                    </a:lnTo>
                    <a:lnTo>
                      <a:pt x="44" y="37"/>
                    </a:lnTo>
                    <a:lnTo>
                      <a:pt x="32" y="45"/>
                    </a:lnTo>
                    <a:lnTo>
                      <a:pt x="19" y="52"/>
                    </a:lnTo>
                    <a:lnTo>
                      <a:pt x="6" y="52"/>
                    </a:lnTo>
                    <a:lnTo>
                      <a:pt x="0" y="5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7" name="Freeform 750">
                <a:extLst>
                  <a:ext uri="{FF2B5EF4-FFF2-40B4-BE49-F238E27FC236}">
                    <a16:creationId xmlns:a16="http://schemas.microsoft.com/office/drawing/2014/main" id="{02584425-FC5D-D744-A283-9E6C30037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963" y="5355393"/>
                <a:ext cx="11914" cy="60092"/>
              </a:xfrm>
              <a:custGeom>
                <a:avLst/>
                <a:gdLst>
                  <a:gd name="T0" fmla="*/ 36 w 36"/>
                  <a:gd name="T1" fmla="*/ 105 h 105"/>
                  <a:gd name="T2" fmla="*/ 6 w 36"/>
                  <a:gd name="T3" fmla="*/ 95 h 105"/>
                  <a:gd name="T4" fmla="*/ 0 w 36"/>
                  <a:gd name="T5" fmla="*/ 53 h 105"/>
                  <a:gd name="T6" fmla="*/ 2 w 36"/>
                  <a:gd name="T7" fmla="*/ 40 h 105"/>
                  <a:gd name="T8" fmla="*/ 5 w 3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5"/>
                  <a:gd name="T17" fmla="*/ 36 w 3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5">
                    <a:moveTo>
                      <a:pt x="36" y="105"/>
                    </a:moveTo>
                    <a:lnTo>
                      <a:pt x="6" y="95"/>
                    </a:lnTo>
                    <a:lnTo>
                      <a:pt x="0" y="53"/>
                    </a:lnTo>
                    <a:lnTo>
                      <a:pt x="2" y="40"/>
                    </a:lnTo>
                    <a:lnTo>
                      <a:pt x="5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8" name="Freeform 751">
                <a:extLst>
                  <a:ext uri="{FF2B5EF4-FFF2-40B4-BE49-F238E27FC236}">
                    <a16:creationId xmlns:a16="http://schemas.microsoft.com/office/drawing/2014/main" id="{C5D2D6D6-8211-364E-B571-215854107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49384"/>
                <a:ext cx="28591" cy="36055"/>
              </a:xfrm>
              <a:custGeom>
                <a:avLst/>
                <a:gdLst>
                  <a:gd name="T0" fmla="*/ 0 w 101"/>
                  <a:gd name="T1" fmla="*/ 10 h 64"/>
                  <a:gd name="T2" fmla="*/ 12 w 101"/>
                  <a:gd name="T3" fmla="*/ 0 h 64"/>
                  <a:gd name="T4" fmla="*/ 51 w 101"/>
                  <a:gd name="T5" fmla="*/ 0 h 64"/>
                  <a:gd name="T6" fmla="*/ 90 w 101"/>
                  <a:gd name="T7" fmla="*/ 1 h 64"/>
                  <a:gd name="T8" fmla="*/ 98 w 101"/>
                  <a:gd name="T9" fmla="*/ 11 h 64"/>
                  <a:gd name="T10" fmla="*/ 99 w 101"/>
                  <a:gd name="T11" fmla="*/ 22 h 64"/>
                  <a:gd name="T12" fmla="*/ 101 w 101"/>
                  <a:gd name="T13" fmla="*/ 6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64"/>
                  <a:gd name="T23" fmla="*/ 101 w 10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64">
                    <a:moveTo>
                      <a:pt x="0" y="10"/>
                    </a:moveTo>
                    <a:lnTo>
                      <a:pt x="12" y="0"/>
                    </a:lnTo>
                    <a:lnTo>
                      <a:pt x="51" y="0"/>
                    </a:lnTo>
                    <a:lnTo>
                      <a:pt x="90" y="1"/>
                    </a:lnTo>
                    <a:lnTo>
                      <a:pt x="98" y="11"/>
                    </a:lnTo>
                    <a:lnTo>
                      <a:pt x="99" y="22"/>
                    </a:lnTo>
                    <a:lnTo>
                      <a:pt x="101" y="64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39" name="Freeform 752">
                <a:extLst>
                  <a:ext uri="{FF2B5EF4-FFF2-40B4-BE49-F238E27FC236}">
                    <a16:creationId xmlns:a16="http://schemas.microsoft.com/office/drawing/2014/main" id="{DCBD3F30-61E3-DC4F-80A2-816FC4E5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385440"/>
                <a:ext cx="19061" cy="33052"/>
              </a:xfrm>
              <a:custGeom>
                <a:avLst/>
                <a:gdLst>
                  <a:gd name="T0" fmla="*/ 70 w 70"/>
                  <a:gd name="T1" fmla="*/ 0 h 56"/>
                  <a:gd name="T2" fmla="*/ 67 w 70"/>
                  <a:gd name="T3" fmla="*/ 4 h 56"/>
                  <a:gd name="T4" fmla="*/ 63 w 70"/>
                  <a:gd name="T5" fmla="*/ 14 h 56"/>
                  <a:gd name="T6" fmla="*/ 61 w 70"/>
                  <a:gd name="T7" fmla="*/ 26 h 56"/>
                  <a:gd name="T8" fmla="*/ 58 w 70"/>
                  <a:gd name="T9" fmla="*/ 34 h 56"/>
                  <a:gd name="T10" fmla="*/ 53 w 70"/>
                  <a:gd name="T11" fmla="*/ 38 h 56"/>
                  <a:gd name="T12" fmla="*/ 48 w 70"/>
                  <a:gd name="T13" fmla="*/ 41 h 56"/>
                  <a:gd name="T14" fmla="*/ 36 w 70"/>
                  <a:gd name="T15" fmla="*/ 48 h 56"/>
                  <a:gd name="T16" fmla="*/ 21 w 70"/>
                  <a:gd name="T17" fmla="*/ 56 h 56"/>
                  <a:gd name="T18" fmla="*/ 7 w 70"/>
                  <a:gd name="T19" fmla="*/ 56 h 56"/>
                  <a:gd name="T20" fmla="*/ 0 w 70"/>
                  <a:gd name="T21" fmla="*/ 5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6"/>
                  <a:gd name="T35" fmla="*/ 70 w 70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6">
                    <a:moveTo>
                      <a:pt x="70" y="0"/>
                    </a:moveTo>
                    <a:lnTo>
                      <a:pt x="67" y="4"/>
                    </a:lnTo>
                    <a:lnTo>
                      <a:pt x="63" y="14"/>
                    </a:lnTo>
                    <a:lnTo>
                      <a:pt x="61" y="26"/>
                    </a:lnTo>
                    <a:lnTo>
                      <a:pt x="58" y="34"/>
                    </a:lnTo>
                    <a:lnTo>
                      <a:pt x="53" y="38"/>
                    </a:lnTo>
                    <a:lnTo>
                      <a:pt x="48" y="41"/>
                    </a:lnTo>
                    <a:lnTo>
                      <a:pt x="36" y="48"/>
                    </a:lnTo>
                    <a:lnTo>
                      <a:pt x="21" y="56"/>
                    </a:lnTo>
                    <a:lnTo>
                      <a:pt x="7" y="56"/>
                    </a:lnTo>
                    <a:lnTo>
                      <a:pt x="0" y="5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0" name="Freeform 753">
                <a:extLst>
                  <a:ext uri="{FF2B5EF4-FFF2-40B4-BE49-F238E27FC236}">
                    <a16:creationId xmlns:a16="http://schemas.microsoft.com/office/drawing/2014/main" id="{ADF7A8D5-02CE-0E4E-953D-0F54315C1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963" y="5352390"/>
                <a:ext cx="11914" cy="66101"/>
              </a:xfrm>
              <a:custGeom>
                <a:avLst/>
                <a:gdLst>
                  <a:gd name="T0" fmla="*/ 34 w 34"/>
                  <a:gd name="T1" fmla="*/ 110 h 110"/>
                  <a:gd name="T2" fmla="*/ 5 w 34"/>
                  <a:gd name="T3" fmla="*/ 98 h 110"/>
                  <a:gd name="T4" fmla="*/ 0 w 34"/>
                  <a:gd name="T5" fmla="*/ 54 h 110"/>
                  <a:gd name="T6" fmla="*/ 2 w 34"/>
                  <a:gd name="T7" fmla="*/ 41 h 110"/>
                  <a:gd name="T8" fmla="*/ 3 w 34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0"/>
                  <a:gd name="T17" fmla="*/ 34 w 34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0">
                    <a:moveTo>
                      <a:pt x="34" y="110"/>
                    </a:moveTo>
                    <a:lnTo>
                      <a:pt x="5" y="98"/>
                    </a:lnTo>
                    <a:lnTo>
                      <a:pt x="0" y="54"/>
                    </a:lnTo>
                    <a:lnTo>
                      <a:pt x="2" y="41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1" name="Freeform 754">
                <a:extLst>
                  <a:ext uri="{FF2B5EF4-FFF2-40B4-BE49-F238E27FC236}">
                    <a16:creationId xmlns:a16="http://schemas.microsoft.com/office/drawing/2014/main" id="{5CA52716-60A1-4143-AAB9-7B750857B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49384"/>
                <a:ext cx="28591" cy="33052"/>
              </a:xfrm>
              <a:custGeom>
                <a:avLst/>
                <a:gdLst>
                  <a:gd name="T0" fmla="*/ 0 w 103"/>
                  <a:gd name="T1" fmla="*/ 11 h 66"/>
                  <a:gd name="T2" fmla="*/ 12 w 103"/>
                  <a:gd name="T3" fmla="*/ 0 h 66"/>
                  <a:gd name="T4" fmla="*/ 52 w 103"/>
                  <a:gd name="T5" fmla="*/ 0 h 66"/>
                  <a:gd name="T6" fmla="*/ 93 w 103"/>
                  <a:gd name="T7" fmla="*/ 0 h 66"/>
                  <a:gd name="T8" fmla="*/ 100 w 103"/>
                  <a:gd name="T9" fmla="*/ 12 h 66"/>
                  <a:gd name="T10" fmla="*/ 102 w 103"/>
                  <a:gd name="T11" fmla="*/ 22 h 66"/>
                  <a:gd name="T12" fmla="*/ 103 w 103"/>
                  <a:gd name="T13" fmla="*/ 6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66"/>
                  <a:gd name="T23" fmla="*/ 103 w 103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66">
                    <a:moveTo>
                      <a:pt x="0" y="11"/>
                    </a:moveTo>
                    <a:lnTo>
                      <a:pt x="12" y="0"/>
                    </a:lnTo>
                    <a:lnTo>
                      <a:pt x="52" y="0"/>
                    </a:lnTo>
                    <a:lnTo>
                      <a:pt x="93" y="0"/>
                    </a:lnTo>
                    <a:lnTo>
                      <a:pt x="100" y="12"/>
                    </a:lnTo>
                    <a:lnTo>
                      <a:pt x="102" y="22"/>
                    </a:lnTo>
                    <a:lnTo>
                      <a:pt x="103" y="6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2" name="Freeform 755">
                <a:extLst>
                  <a:ext uri="{FF2B5EF4-FFF2-40B4-BE49-F238E27FC236}">
                    <a16:creationId xmlns:a16="http://schemas.microsoft.com/office/drawing/2014/main" id="{F490DF52-54EA-0543-BB04-D77DC0B2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493" y="5382436"/>
                <a:ext cx="21444" cy="36055"/>
              </a:xfrm>
              <a:custGeom>
                <a:avLst/>
                <a:gdLst>
                  <a:gd name="T0" fmla="*/ 72 w 72"/>
                  <a:gd name="T1" fmla="*/ 0 h 58"/>
                  <a:gd name="T2" fmla="*/ 69 w 72"/>
                  <a:gd name="T3" fmla="*/ 4 h 58"/>
                  <a:gd name="T4" fmla="*/ 67 w 72"/>
                  <a:gd name="T5" fmla="*/ 15 h 58"/>
                  <a:gd name="T6" fmla="*/ 64 w 72"/>
                  <a:gd name="T7" fmla="*/ 30 h 58"/>
                  <a:gd name="T8" fmla="*/ 62 w 72"/>
                  <a:gd name="T9" fmla="*/ 36 h 58"/>
                  <a:gd name="T10" fmla="*/ 57 w 72"/>
                  <a:gd name="T11" fmla="*/ 41 h 58"/>
                  <a:gd name="T12" fmla="*/ 50 w 72"/>
                  <a:gd name="T13" fmla="*/ 45 h 58"/>
                  <a:gd name="T14" fmla="*/ 39 w 72"/>
                  <a:gd name="T15" fmla="*/ 51 h 58"/>
                  <a:gd name="T16" fmla="*/ 22 w 72"/>
                  <a:gd name="T17" fmla="*/ 58 h 58"/>
                  <a:gd name="T18" fmla="*/ 6 w 72"/>
                  <a:gd name="T19" fmla="*/ 58 h 58"/>
                  <a:gd name="T20" fmla="*/ 0 w 72"/>
                  <a:gd name="T21" fmla="*/ 58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58"/>
                  <a:gd name="T35" fmla="*/ 72 w 72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58">
                    <a:moveTo>
                      <a:pt x="72" y="0"/>
                    </a:moveTo>
                    <a:lnTo>
                      <a:pt x="69" y="4"/>
                    </a:lnTo>
                    <a:lnTo>
                      <a:pt x="67" y="15"/>
                    </a:lnTo>
                    <a:lnTo>
                      <a:pt x="64" y="30"/>
                    </a:lnTo>
                    <a:lnTo>
                      <a:pt x="62" y="36"/>
                    </a:lnTo>
                    <a:lnTo>
                      <a:pt x="57" y="41"/>
                    </a:lnTo>
                    <a:lnTo>
                      <a:pt x="50" y="45"/>
                    </a:lnTo>
                    <a:lnTo>
                      <a:pt x="39" y="51"/>
                    </a:lnTo>
                    <a:lnTo>
                      <a:pt x="22" y="58"/>
                    </a:lnTo>
                    <a:lnTo>
                      <a:pt x="6" y="58"/>
                    </a:lnTo>
                    <a:lnTo>
                      <a:pt x="0" y="58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3" name="Freeform 756">
                <a:extLst>
                  <a:ext uri="{FF2B5EF4-FFF2-40B4-BE49-F238E27FC236}">
                    <a16:creationId xmlns:a16="http://schemas.microsoft.com/office/drawing/2014/main" id="{82714D23-E896-AB4F-9505-663AE640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52390"/>
                <a:ext cx="11912" cy="66101"/>
              </a:xfrm>
              <a:custGeom>
                <a:avLst/>
                <a:gdLst>
                  <a:gd name="T0" fmla="*/ 36 w 36"/>
                  <a:gd name="T1" fmla="*/ 113 h 113"/>
                  <a:gd name="T2" fmla="*/ 6 w 36"/>
                  <a:gd name="T3" fmla="*/ 101 h 113"/>
                  <a:gd name="T4" fmla="*/ 0 w 36"/>
                  <a:gd name="T5" fmla="*/ 55 h 113"/>
                  <a:gd name="T6" fmla="*/ 3 w 36"/>
                  <a:gd name="T7" fmla="*/ 43 h 113"/>
                  <a:gd name="T8" fmla="*/ 5 w 3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3"/>
                  <a:gd name="T17" fmla="*/ 36 w 3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3">
                    <a:moveTo>
                      <a:pt x="36" y="113"/>
                    </a:moveTo>
                    <a:lnTo>
                      <a:pt x="6" y="101"/>
                    </a:lnTo>
                    <a:lnTo>
                      <a:pt x="0" y="55"/>
                    </a:lnTo>
                    <a:lnTo>
                      <a:pt x="3" y="43"/>
                    </a:lnTo>
                    <a:lnTo>
                      <a:pt x="5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4" name="Freeform 757">
                <a:extLst>
                  <a:ext uri="{FF2B5EF4-FFF2-40B4-BE49-F238E27FC236}">
                    <a16:creationId xmlns:a16="http://schemas.microsoft.com/office/drawing/2014/main" id="{DBF86AC9-B730-794C-9ED4-6E4E0E42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963" y="5346381"/>
                <a:ext cx="33357" cy="36055"/>
              </a:xfrm>
              <a:custGeom>
                <a:avLst/>
                <a:gdLst>
                  <a:gd name="T0" fmla="*/ 0 w 106"/>
                  <a:gd name="T1" fmla="*/ 13 h 69"/>
                  <a:gd name="T2" fmla="*/ 12 w 106"/>
                  <a:gd name="T3" fmla="*/ 0 h 69"/>
                  <a:gd name="T4" fmla="*/ 54 w 106"/>
                  <a:gd name="T5" fmla="*/ 2 h 69"/>
                  <a:gd name="T6" fmla="*/ 96 w 106"/>
                  <a:gd name="T7" fmla="*/ 2 h 69"/>
                  <a:gd name="T8" fmla="*/ 105 w 106"/>
                  <a:gd name="T9" fmla="*/ 13 h 69"/>
                  <a:gd name="T10" fmla="*/ 106 w 106"/>
                  <a:gd name="T11" fmla="*/ 24 h 69"/>
                  <a:gd name="T12" fmla="*/ 106 w 106"/>
                  <a:gd name="T13" fmla="*/ 69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69"/>
                  <a:gd name="T23" fmla="*/ 106 w 10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69">
                    <a:moveTo>
                      <a:pt x="0" y="13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96" y="2"/>
                    </a:lnTo>
                    <a:lnTo>
                      <a:pt x="105" y="13"/>
                    </a:lnTo>
                    <a:lnTo>
                      <a:pt x="106" y="24"/>
                    </a:lnTo>
                    <a:lnTo>
                      <a:pt x="106" y="69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5" name="Freeform 758">
                <a:extLst>
                  <a:ext uri="{FF2B5EF4-FFF2-40B4-BE49-F238E27FC236}">
                    <a16:creationId xmlns:a16="http://schemas.microsoft.com/office/drawing/2014/main" id="{5BDCF1C5-2F75-AF44-8784-5BCEC7582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493" y="5382436"/>
                <a:ext cx="23826" cy="39059"/>
              </a:xfrm>
              <a:custGeom>
                <a:avLst/>
                <a:gdLst>
                  <a:gd name="T0" fmla="*/ 76 w 76"/>
                  <a:gd name="T1" fmla="*/ 0 h 61"/>
                  <a:gd name="T2" fmla="*/ 74 w 76"/>
                  <a:gd name="T3" fmla="*/ 5 h 61"/>
                  <a:gd name="T4" fmla="*/ 71 w 76"/>
                  <a:gd name="T5" fmla="*/ 18 h 61"/>
                  <a:gd name="T6" fmla="*/ 69 w 76"/>
                  <a:gd name="T7" fmla="*/ 32 h 61"/>
                  <a:gd name="T8" fmla="*/ 66 w 76"/>
                  <a:gd name="T9" fmla="*/ 40 h 61"/>
                  <a:gd name="T10" fmla="*/ 61 w 76"/>
                  <a:gd name="T11" fmla="*/ 43 h 61"/>
                  <a:gd name="T12" fmla="*/ 54 w 76"/>
                  <a:gd name="T13" fmla="*/ 49 h 61"/>
                  <a:gd name="T14" fmla="*/ 49 w 76"/>
                  <a:gd name="T15" fmla="*/ 51 h 61"/>
                  <a:gd name="T16" fmla="*/ 42 w 76"/>
                  <a:gd name="T17" fmla="*/ 55 h 61"/>
                  <a:gd name="T18" fmla="*/ 34 w 76"/>
                  <a:gd name="T19" fmla="*/ 58 h 61"/>
                  <a:gd name="T20" fmla="*/ 25 w 76"/>
                  <a:gd name="T21" fmla="*/ 60 h 61"/>
                  <a:gd name="T22" fmla="*/ 8 w 76"/>
                  <a:gd name="T23" fmla="*/ 61 h 61"/>
                  <a:gd name="T24" fmla="*/ 0 w 76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61"/>
                  <a:gd name="T41" fmla="*/ 76 w 76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61">
                    <a:moveTo>
                      <a:pt x="76" y="0"/>
                    </a:moveTo>
                    <a:lnTo>
                      <a:pt x="74" y="5"/>
                    </a:lnTo>
                    <a:lnTo>
                      <a:pt x="71" y="18"/>
                    </a:lnTo>
                    <a:lnTo>
                      <a:pt x="69" y="32"/>
                    </a:lnTo>
                    <a:lnTo>
                      <a:pt x="66" y="40"/>
                    </a:lnTo>
                    <a:lnTo>
                      <a:pt x="61" y="43"/>
                    </a:lnTo>
                    <a:lnTo>
                      <a:pt x="54" y="49"/>
                    </a:lnTo>
                    <a:lnTo>
                      <a:pt x="49" y="51"/>
                    </a:lnTo>
                    <a:lnTo>
                      <a:pt x="42" y="55"/>
                    </a:lnTo>
                    <a:lnTo>
                      <a:pt x="34" y="58"/>
                    </a:lnTo>
                    <a:lnTo>
                      <a:pt x="25" y="60"/>
                    </a:lnTo>
                    <a:lnTo>
                      <a:pt x="8" y="61"/>
                    </a:lnTo>
                    <a:lnTo>
                      <a:pt x="0" y="61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6" name="Freeform 759">
                <a:extLst>
                  <a:ext uri="{FF2B5EF4-FFF2-40B4-BE49-F238E27FC236}">
                    <a16:creationId xmlns:a16="http://schemas.microsoft.com/office/drawing/2014/main" id="{83DFD6CA-8E40-5547-92E5-F68A05D95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9384"/>
                <a:ext cx="11912" cy="72111"/>
              </a:xfrm>
              <a:custGeom>
                <a:avLst/>
                <a:gdLst>
                  <a:gd name="T0" fmla="*/ 34 w 34"/>
                  <a:gd name="T1" fmla="*/ 117 h 117"/>
                  <a:gd name="T2" fmla="*/ 5 w 34"/>
                  <a:gd name="T3" fmla="*/ 103 h 117"/>
                  <a:gd name="T4" fmla="*/ 0 w 34"/>
                  <a:gd name="T5" fmla="*/ 56 h 117"/>
                  <a:gd name="T6" fmla="*/ 2 w 34"/>
                  <a:gd name="T7" fmla="*/ 45 h 117"/>
                  <a:gd name="T8" fmla="*/ 4 w 34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7"/>
                  <a:gd name="T17" fmla="*/ 34 w 34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7">
                    <a:moveTo>
                      <a:pt x="34" y="117"/>
                    </a:moveTo>
                    <a:lnTo>
                      <a:pt x="5" y="103"/>
                    </a:lnTo>
                    <a:lnTo>
                      <a:pt x="0" y="56"/>
                    </a:lnTo>
                    <a:lnTo>
                      <a:pt x="2" y="45"/>
                    </a:lnTo>
                    <a:lnTo>
                      <a:pt x="4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7" name="Freeform 760">
                <a:extLst>
                  <a:ext uri="{FF2B5EF4-FFF2-40B4-BE49-F238E27FC236}">
                    <a16:creationId xmlns:a16="http://schemas.microsoft.com/office/drawing/2014/main" id="{287AE246-D55C-0847-82AC-596E0DF19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3375"/>
                <a:ext cx="35739" cy="39061"/>
              </a:xfrm>
              <a:custGeom>
                <a:avLst/>
                <a:gdLst>
                  <a:gd name="T0" fmla="*/ 0 w 111"/>
                  <a:gd name="T1" fmla="*/ 13 h 71"/>
                  <a:gd name="T2" fmla="*/ 14 w 111"/>
                  <a:gd name="T3" fmla="*/ 0 h 71"/>
                  <a:gd name="T4" fmla="*/ 57 w 111"/>
                  <a:gd name="T5" fmla="*/ 0 h 71"/>
                  <a:gd name="T6" fmla="*/ 99 w 111"/>
                  <a:gd name="T7" fmla="*/ 1 h 71"/>
                  <a:gd name="T8" fmla="*/ 109 w 111"/>
                  <a:gd name="T9" fmla="*/ 14 h 71"/>
                  <a:gd name="T10" fmla="*/ 111 w 111"/>
                  <a:gd name="T11" fmla="*/ 23 h 71"/>
                  <a:gd name="T12" fmla="*/ 111 w 111"/>
                  <a:gd name="T13" fmla="*/ 7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71"/>
                  <a:gd name="T23" fmla="*/ 111 w 111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71">
                    <a:moveTo>
                      <a:pt x="0" y="13"/>
                    </a:moveTo>
                    <a:lnTo>
                      <a:pt x="14" y="0"/>
                    </a:lnTo>
                    <a:lnTo>
                      <a:pt x="57" y="0"/>
                    </a:lnTo>
                    <a:lnTo>
                      <a:pt x="99" y="1"/>
                    </a:lnTo>
                    <a:lnTo>
                      <a:pt x="109" y="14"/>
                    </a:lnTo>
                    <a:lnTo>
                      <a:pt x="111" y="23"/>
                    </a:lnTo>
                    <a:lnTo>
                      <a:pt x="111" y="71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8" name="Freeform 761">
                <a:extLst>
                  <a:ext uri="{FF2B5EF4-FFF2-40B4-BE49-F238E27FC236}">
                    <a16:creationId xmlns:a16="http://schemas.microsoft.com/office/drawing/2014/main" id="{EE13F9C4-E245-8442-9BC7-9AC9C6C4B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493" y="5382436"/>
                <a:ext cx="23826" cy="39059"/>
              </a:xfrm>
              <a:custGeom>
                <a:avLst/>
                <a:gdLst>
                  <a:gd name="T0" fmla="*/ 80 w 80"/>
                  <a:gd name="T1" fmla="*/ 0 h 63"/>
                  <a:gd name="T2" fmla="*/ 78 w 80"/>
                  <a:gd name="T3" fmla="*/ 5 h 63"/>
                  <a:gd name="T4" fmla="*/ 76 w 80"/>
                  <a:gd name="T5" fmla="*/ 18 h 63"/>
                  <a:gd name="T6" fmla="*/ 73 w 80"/>
                  <a:gd name="T7" fmla="*/ 33 h 63"/>
                  <a:gd name="T8" fmla="*/ 71 w 80"/>
                  <a:gd name="T9" fmla="*/ 41 h 63"/>
                  <a:gd name="T10" fmla="*/ 65 w 80"/>
                  <a:gd name="T11" fmla="*/ 46 h 63"/>
                  <a:gd name="T12" fmla="*/ 58 w 80"/>
                  <a:gd name="T13" fmla="*/ 50 h 63"/>
                  <a:gd name="T14" fmla="*/ 53 w 80"/>
                  <a:gd name="T15" fmla="*/ 54 h 63"/>
                  <a:gd name="T16" fmla="*/ 45 w 80"/>
                  <a:gd name="T17" fmla="*/ 56 h 63"/>
                  <a:gd name="T18" fmla="*/ 36 w 80"/>
                  <a:gd name="T19" fmla="*/ 60 h 63"/>
                  <a:gd name="T20" fmla="*/ 26 w 80"/>
                  <a:gd name="T21" fmla="*/ 61 h 63"/>
                  <a:gd name="T22" fmla="*/ 8 w 80"/>
                  <a:gd name="T23" fmla="*/ 63 h 63"/>
                  <a:gd name="T24" fmla="*/ 0 w 80"/>
                  <a:gd name="T25" fmla="*/ 63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63"/>
                  <a:gd name="T41" fmla="*/ 80 w 80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63">
                    <a:moveTo>
                      <a:pt x="80" y="0"/>
                    </a:moveTo>
                    <a:lnTo>
                      <a:pt x="78" y="5"/>
                    </a:lnTo>
                    <a:lnTo>
                      <a:pt x="76" y="18"/>
                    </a:lnTo>
                    <a:lnTo>
                      <a:pt x="73" y="33"/>
                    </a:lnTo>
                    <a:lnTo>
                      <a:pt x="71" y="41"/>
                    </a:lnTo>
                    <a:lnTo>
                      <a:pt x="65" y="46"/>
                    </a:lnTo>
                    <a:lnTo>
                      <a:pt x="58" y="50"/>
                    </a:lnTo>
                    <a:lnTo>
                      <a:pt x="53" y="54"/>
                    </a:lnTo>
                    <a:lnTo>
                      <a:pt x="45" y="56"/>
                    </a:lnTo>
                    <a:lnTo>
                      <a:pt x="36" y="60"/>
                    </a:lnTo>
                    <a:lnTo>
                      <a:pt x="26" y="61"/>
                    </a:lnTo>
                    <a:lnTo>
                      <a:pt x="8" y="63"/>
                    </a:lnTo>
                    <a:lnTo>
                      <a:pt x="0" y="63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49" name="Freeform 762">
                <a:extLst>
                  <a:ext uri="{FF2B5EF4-FFF2-40B4-BE49-F238E27FC236}">
                    <a16:creationId xmlns:a16="http://schemas.microsoft.com/office/drawing/2014/main" id="{28C3BA11-380B-A44E-B588-37A0B98D6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9384"/>
                <a:ext cx="11912" cy="72111"/>
              </a:xfrm>
              <a:custGeom>
                <a:avLst/>
                <a:gdLst>
                  <a:gd name="T0" fmla="*/ 34 w 34"/>
                  <a:gd name="T1" fmla="*/ 121 h 121"/>
                  <a:gd name="T2" fmla="*/ 6 w 34"/>
                  <a:gd name="T3" fmla="*/ 107 h 121"/>
                  <a:gd name="T4" fmla="*/ 0 w 34"/>
                  <a:gd name="T5" fmla="*/ 56 h 121"/>
                  <a:gd name="T6" fmla="*/ 2 w 34"/>
                  <a:gd name="T7" fmla="*/ 47 h 121"/>
                  <a:gd name="T8" fmla="*/ 3 w 34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21"/>
                  <a:gd name="T17" fmla="*/ 34 w 34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21">
                    <a:moveTo>
                      <a:pt x="34" y="121"/>
                    </a:moveTo>
                    <a:lnTo>
                      <a:pt x="6" y="107"/>
                    </a:lnTo>
                    <a:lnTo>
                      <a:pt x="0" y="56"/>
                    </a:lnTo>
                    <a:lnTo>
                      <a:pt x="2" y="47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0" name="Freeform 763">
                <a:extLst>
                  <a:ext uri="{FF2B5EF4-FFF2-40B4-BE49-F238E27FC236}">
                    <a16:creationId xmlns:a16="http://schemas.microsoft.com/office/drawing/2014/main" id="{B4BFB81F-6622-FB47-80A8-E8399A01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3375"/>
                <a:ext cx="35739" cy="39061"/>
              </a:xfrm>
              <a:custGeom>
                <a:avLst/>
                <a:gdLst>
                  <a:gd name="T0" fmla="*/ 0 w 114"/>
                  <a:gd name="T1" fmla="*/ 13 h 72"/>
                  <a:gd name="T2" fmla="*/ 14 w 114"/>
                  <a:gd name="T3" fmla="*/ 0 h 72"/>
                  <a:gd name="T4" fmla="*/ 58 w 114"/>
                  <a:gd name="T5" fmla="*/ 0 h 72"/>
                  <a:gd name="T6" fmla="*/ 101 w 114"/>
                  <a:gd name="T7" fmla="*/ 0 h 72"/>
                  <a:gd name="T8" fmla="*/ 113 w 114"/>
                  <a:gd name="T9" fmla="*/ 14 h 72"/>
                  <a:gd name="T10" fmla="*/ 113 w 114"/>
                  <a:gd name="T11" fmla="*/ 23 h 72"/>
                  <a:gd name="T12" fmla="*/ 114 w 114"/>
                  <a:gd name="T13" fmla="*/ 72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72"/>
                  <a:gd name="T23" fmla="*/ 114 w 114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72">
                    <a:moveTo>
                      <a:pt x="0" y="13"/>
                    </a:moveTo>
                    <a:lnTo>
                      <a:pt x="14" y="0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113" y="14"/>
                    </a:lnTo>
                    <a:lnTo>
                      <a:pt x="113" y="23"/>
                    </a:lnTo>
                    <a:lnTo>
                      <a:pt x="114" y="7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1" name="Freeform 764">
                <a:extLst>
                  <a:ext uri="{FF2B5EF4-FFF2-40B4-BE49-F238E27FC236}">
                    <a16:creationId xmlns:a16="http://schemas.microsoft.com/office/drawing/2014/main" id="{5765307C-1C37-D64D-B84A-D2E809493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82436"/>
                <a:ext cx="26208" cy="39059"/>
              </a:xfrm>
              <a:custGeom>
                <a:avLst/>
                <a:gdLst>
                  <a:gd name="T0" fmla="*/ 85 w 85"/>
                  <a:gd name="T1" fmla="*/ 0 h 66"/>
                  <a:gd name="T2" fmla="*/ 83 w 85"/>
                  <a:gd name="T3" fmla="*/ 6 h 66"/>
                  <a:gd name="T4" fmla="*/ 80 w 85"/>
                  <a:gd name="T5" fmla="*/ 21 h 66"/>
                  <a:gd name="T6" fmla="*/ 79 w 85"/>
                  <a:gd name="T7" fmla="*/ 36 h 66"/>
                  <a:gd name="T8" fmla="*/ 76 w 85"/>
                  <a:gd name="T9" fmla="*/ 44 h 66"/>
                  <a:gd name="T10" fmla="*/ 70 w 85"/>
                  <a:gd name="T11" fmla="*/ 49 h 66"/>
                  <a:gd name="T12" fmla="*/ 62 w 85"/>
                  <a:gd name="T13" fmla="*/ 54 h 66"/>
                  <a:gd name="T14" fmla="*/ 57 w 85"/>
                  <a:gd name="T15" fmla="*/ 57 h 66"/>
                  <a:gd name="T16" fmla="*/ 49 w 85"/>
                  <a:gd name="T17" fmla="*/ 61 h 66"/>
                  <a:gd name="T18" fmla="*/ 39 w 85"/>
                  <a:gd name="T19" fmla="*/ 63 h 66"/>
                  <a:gd name="T20" fmla="*/ 29 w 85"/>
                  <a:gd name="T21" fmla="*/ 65 h 66"/>
                  <a:gd name="T22" fmla="*/ 9 w 85"/>
                  <a:gd name="T23" fmla="*/ 66 h 66"/>
                  <a:gd name="T24" fmla="*/ 0 w 85"/>
                  <a:gd name="T25" fmla="*/ 66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66"/>
                  <a:gd name="T41" fmla="*/ 85 w 85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66">
                    <a:moveTo>
                      <a:pt x="85" y="0"/>
                    </a:moveTo>
                    <a:lnTo>
                      <a:pt x="83" y="6"/>
                    </a:lnTo>
                    <a:lnTo>
                      <a:pt x="80" y="21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0" y="49"/>
                    </a:lnTo>
                    <a:lnTo>
                      <a:pt x="62" y="54"/>
                    </a:lnTo>
                    <a:lnTo>
                      <a:pt x="57" y="57"/>
                    </a:lnTo>
                    <a:lnTo>
                      <a:pt x="49" y="61"/>
                    </a:lnTo>
                    <a:lnTo>
                      <a:pt x="39" y="63"/>
                    </a:lnTo>
                    <a:lnTo>
                      <a:pt x="29" y="65"/>
                    </a:lnTo>
                    <a:lnTo>
                      <a:pt x="9" y="66"/>
                    </a:lnTo>
                    <a:lnTo>
                      <a:pt x="0" y="6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2" name="Freeform 765">
                <a:extLst>
                  <a:ext uri="{FF2B5EF4-FFF2-40B4-BE49-F238E27FC236}">
                    <a16:creationId xmlns:a16="http://schemas.microsoft.com/office/drawing/2014/main" id="{161B3530-F5DF-E54B-BDE5-8B1BD10D2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9384"/>
                <a:ext cx="9530" cy="72111"/>
              </a:xfrm>
              <a:custGeom>
                <a:avLst/>
                <a:gdLst>
                  <a:gd name="T0" fmla="*/ 32 w 32"/>
                  <a:gd name="T1" fmla="*/ 125 h 125"/>
                  <a:gd name="T2" fmla="*/ 4 w 32"/>
                  <a:gd name="T3" fmla="*/ 110 h 125"/>
                  <a:gd name="T4" fmla="*/ 0 w 32"/>
                  <a:gd name="T5" fmla="*/ 58 h 125"/>
                  <a:gd name="T6" fmla="*/ 1 w 32"/>
                  <a:gd name="T7" fmla="*/ 49 h 125"/>
                  <a:gd name="T8" fmla="*/ 3 w 32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5"/>
                  <a:gd name="T17" fmla="*/ 32 w 32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5">
                    <a:moveTo>
                      <a:pt x="32" y="125"/>
                    </a:moveTo>
                    <a:lnTo>
                      <a:pt x="4" y="110"/>
                    </a:lnTo>
                    <a:lnTo>
                      <a:pt x="0" y="58"/>
                    </a:lnTo>
                    <a:lnTo>
                      <a:pt x="1" y="49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3" name="Freeform 766">
                <a:extLst>
                  <a:ext uri="{FF2B5EF4-FFF2-40B4-BE49-F238E27FC236}">
                    <a16:creationId xmlns:a16="http://schemas.microsoft.com/office/drawing/2014/main" id="{95D73E7D-F470-C44F-912C-E7AAFA8A7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3375"/>
                <a:ext cx="35739" cy="39061"/>
              </a:xfrm>
              <a:custGeom>
                <a:avLst/>
                <a:gdLst>
                  <a:gd name="T0" fmla="*/ 0 w 118"/>
                  <a:gd name="T1" fmla="*/ 16 h 75"/>
                  <a:gd name="T2" fmla="*/ 16 w 118"/>
                  <a:gd name="T3" fmla="*/ 0 h 75"/>
                  <a:gd name="T4" fmla="*/ 61 w 118"/>
                  <a:gd name="T5" fmla="*/ 2 h 75"/>
                  <a:gd name="T6" fmla="*/ 106 w 118"/>
                  <a:gd name="T7" fmla="*/ 2 h 75"/>
                  <a:gd name="T8" fmla="*/ 117 w 118"/>
                  <a:gd name="T9" fmla="*/ 16 h 75"/>
                  <a:gd name="T10" fmla="*/ 118 w 118"/>
                  <a:gd name="T11" fmla="*/ 24 h 75"/>
                  <a:gd name="T12" fmla="*/ 118 w 11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75"/>
                  <a:gd name="T23" fmla="*/ 118 w 11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75">
                    <a:moveTo>
                      <a:pt x="0" y="16"/>
                    </a:moveTo>
                    <a:lnTo>
                      <a:pt x="16" y="0"/>
                    </a:lnTo>
                    <a:lnTo>
                      <a:pt x="61" y="2"/>
                    </a:lnTo>
                    <a:lnTo>
                      <a:pt x="106" y="2"/>
                    </a:lnTo>
                    <a:lnTo>
                      <a:pt x="117" y="16"/>
                    </a:lnTo>
                    <a:lnTo>
                      <a:pt x="118" y="24"/>
                    </a:lnTo>
                    <a:lnTo>
                      <a:pt x="118" y="75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4" name="Freeform 767">
                <a:extLst>
                  <a:ext uri="{FF2B5EF4-FFF2-40B4-BE49-F238E27FC236}">
                    <a16:creationId xmlns:a16="http://schemas.microsoft.com/office/drawing/2014/main" id="{1ADC3E1E-554C-2544-B397-AD647615F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82436"/>
                <a:ext cx="26208" cy="42064"/>
              </a:xfrm>
              <a:custGeom>
                <a:avLst/>
                <a:gdLst>
                  <a:gd name="T0" fmla="*/ 88 w 88"/>
                  <a:gd name="T1" fmla="*/ 0 h 68"/>
                  <a:gd name="T2" fmla="*/ 87 w 88"/>
                  <a:gd name="T3" fmla="*/ 7 h 68"/>
                  <a:gd name="T4" fmla="*/ 85 w 88"/>
                  <a:gd name="T5" fmla="*/ 22 h 68"/>
                  <a:gd name="T6" fmla="*/ 82 w 88"/>
                  <a:gd name="T7" fmla="*/ 39 h 68"/>
                  <a:gd name="T8" fmla="*/ 81 w 88"/>
                  <a:gd name="T9" fmla="*/ 46 h 68"/>
                  <a:gd name="T10" fmla="*/ 74 w 88"/>
                  <a:gd name="T11" fmla="*/ 53 h 68"/>
                  <a:gd name="T12" fmla="*/ 65 w 88"/>
                  <a:gd name="T13" fmla="*/ 58 h 68"/>
                  <a:gd name="T14" fmla="*/ 60 w 88"/>
                  <a:gd name="T15" fmla="*/ 61 h 68"/>
                  <a:gd name="T16" fmla="*/ 51 w 88"/>
                  <a:gd name="T17" fmla="*/ 63 h 68"/>
                  <a:gd name="T18" fmla="*/ 41 w 88"/>
                  <a:gd name="T19" fmla="*/ 66 h 68"/>
                  <a:gd name="T20" fmla="*/ 31 w 88"/>
                  <a:gd name="T21" fmla="*/ 68 h 68"/>
                  <a:gd name="T22" fmla="*/ 10 w 88"/>
                  <a:gd name="T23" fmla="*/ 68 h 68"/>
                  <a:gd name="T24" fmla="*/ 0 w 88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68"/>
                  <a:gd name="T41" fmla="*/ 88 w 88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68">
                    <a:moveTo>
                      <a:pt x="88" y="0"/>
                    </a:moveTo>
                    <a:lnTo>
                      <a:pt x="87" y="7"/>
                    </a:lnTo>
                    <a:lnTo>
                      <a:pt x="85" y="22"/>
                    </a:lnTo>
                    <a:lnTo>
                      <a:pt x="82" y="39"/>
                    </a:lnTo>
                    <a:lnTo>
                      <a:pt x="81" y="46"/>
                    </a:lnTo>
                    <a:lnTo>
                      <a:pt x="74" y="53"/>
                    </a:lnTo>
                    <a:lnTo>
                      <a:pt x="65" y="58"/>
                    </a:lnTo>
                    <a:lnTo>
                      <a:pt x="60" y="61"/>
                    </a:lnTo>
                    <a:lnTo>
                      <a:pt x="51" y="63"/>
                    </a:lnTo>
                    <a:lnTo>
                      <a:pt x="41" y="66"/>
                    </a:lnTo>
                    <a:lnTo>
                      <a:pt x="31" y="68"/>
                    </a:lnTo>
                    <a:lnTo>
                      <a:pt x="10" y="68"/>
                    </a:lnTo>
                    <a:lnTo>
                      <a:pt x="0" y="68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5" name="Freeform 768">
                <a:extLst>
                  <a:ext uri="{FF2B5EF4-FFF2-40B4-BE49-F238E27FC236}">
                    <a16:creationId xmlns:a16="http://schemas.microsoft.com/office/drawing/2014/main" id="{436004BE-2FEC-FF4E-93BE-C8E0CBAE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49384"/>
                <a:ext cx="9530" cy="75116"/>
              </a:xfrm>
              <a:custGeom>
                <a:avLst/>
                <a:gdLst>
                  <a:gd name="T0" fmla="*/ 32 w 32"/>
                  <a:gd name="T1" fmla="*/ 127 h 127"/>
                  <a:gd name="T2" fmla="*/ 5 w 32"/>
                  <a:gd name="T3" fmla="*/ 111 h 127"/>
                  <a:gd name="T4" fmla="*/ 0 w 32"/>
                  <a:gd name="T5" fmla="*/ 59 h 127"/>
                  <a:gd name="T6" fmla="*/ 2 w 32"/>
                  <a:gd name="T7" fmla="*/ 50 h 127"/>
                  <a:gd name="T8" fmla="*/ 2 w 32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7"/>
                  <a:gd name="T17" fmla="*/ 32 w 32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7">
                    <a:moveTo>
                      <a:pt x="32" y="127"/>
                    </a:moveTo>
                    <a:lnTo>
                      <a:pt x="5" y="111"/>
                    </a:lnTo>
                    <a:lnTo>
                      <a:pt x="0" y="59"/>
                    </a:lnTo>
                    <a:lnTo>
                      <a:pt x="2" y="5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6" name="Freeform 769">
                <a:extLst>
                  <a:ext uri="{FF2B5EF4-FFF2-40B4-BE49-F238E27FC236}">
                    <a16:creationId xmlns:a16="http://schemas.microsoft.com/office/drawing/2014/main" id="{12852DD9-ECDC-E044-A33C-09E40FB92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581" y="5337366"/>
                <a:ext cx="35739" cy="45070"/>
              </a:xfrm>
              <a:custGeom>
                <a:avLst/>
                <a:gdLst>
                  <a:gd name="T0" fmla="*/ 0 w 121"/>
                  <a:gd name="T1" fmla="*/ 15 h 77"/>
                  <a:gd name="T2" fmla="*/ 17 w 121"/>
                  <a:gd name="T3" fmla="*/ 0 h 77"/>
                  <a:gd name="T4" fmla="*/ 62 w 121"/>
                  <a:gd name="T5" fmla="*/ 0 h 77"/>
                  <a:gd name="T6" fmla="*/ 108 w 121"/>
                  <a:gd name="T7" fmla="*/ 1 h 77"/>
                  <a:gd name="T8" fmla="*/ 121 w 121"/>
                  <a:gd name="T9" fmla="*/ 17 h 77"/>
                  <a:gd name="T10" fmla="*/ 121 w 121"/>
                  <a:gd name="T11" fmla="*/ 23 h 77"/>
                  <a:gd name="T12" fmla="*/ 121 w 121"/>
                  <a:gd name="T13" fmla="*/ 77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77"/>
                  <a:gd name="T23" fmla="*/ 121 w 121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77">
                    <a:moveTo>
                      <a:pt x="0" y="15"/>
                    </a:moveTo>
                    <a:lnTo>
                      <a:pt x="17" y="0"/>
                    </a:lnTo>
                    <a:lnTo>
                      <a:pt x="62" y="0"/>
                    </a:lnTo>
                    <a:lnTo>
                      <a:pt x="108" y="1"/>
                    </a:lnTo>
                    <a:lnTo>
                      <a:pt x="121" y="17"/>
                    </a:lnTo>
                    <a:lnTo>
                      <a:pt x="121" y="23"/>
                    </a:lnTo>
                    <a:lnTo>
                      <a:pt x="121" y="77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7" name="Freeform 770">
                <a:extLst>
                  <a:ext uri="{FF2B5EF4-FFF2-40B4-BE49-F238E27FC236}">
                    <a16:creationId xmlns:a16="http://schemas.microsoft.com/office/drawing/2014/main" id="{68A27D98-3D6D-CC4A-8972-A99CC8DEB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82436"/>
                <a:ext cx="26208" cy="42064"/>
              </a:xfrm>
              <a:custGeom>
                <a:avLst/>
                <a:gdLst>
                  <a:gd name="T0" fmla="*/ 92 w 92"/>
                  <a:gd name="T1" fmla="*/ 0 h 70"/>
                  <a:gd name="T2" fmla="*/ 90 w 92"/>
                  <a:gd name="T3" fmla="*/ 7 h 70"/>
                  <a:gd name="T4" fmla="*/ 88 w 92"/>
                  <a:gd name="T5" fmla="*/ 22 h 70"/>
                  <a:gd name="T6" fmla="*/ 87 w 92"/>
                  <a:gd name="T7" fmla="*/ 40 h 70"/>
                  <a:gd name="T8" fmla="*/ 85 w 92"/>
                  <a:gd name="T9" fmla="*/ 49 h 70"/>
                  <a:gd name="T10" fmla="*/ 78 w 92"/>
                  <a:gd name="T11" fmla="*/ 54 h 70"/>
                  <a:gd name="T12" fmla="*/ 69 w 92"/>
                  <a:gd name="T13" fmla="*/ 61 h 70"/>
                  <a:gd name="T14" fmla="*/ 63 w 92"/>
                  <a:gd name="T15" fmla="*/ 62 h 70"/>
                  <a:gd name="T16" fmla="*/ 54 w 92"/>
                  <a:gd name="T17" fmla="*/ 64 h 70"/>
                  <a:gd name="T18" fmla="*/ 44 w 92"/>
                  <a:gd name="T19" fmla="*/ 67 h 70"/>
                  <a:gd name="T20" fmla="*/ 31 w 92"/>
                  <a:gd name="T21" fmla="*/ 70 h 70"/>
                  <a:gd name="T22" fmla="*/ 9 w 92"/>
                  <a:gd name="T23" fmla="*/ 70 h 70"/>
                  <a:gd name="T24" fmla="*/ 0 w 92"/>
                  <a:gd name="T25" fmla="*/ 7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70"/>
                  <a:gd name="T41" fmla="*/ 92 w 9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70">
                    <a:moveTo>
                      <a:pt x="92" y="0"/>
                    </a:moveTo>
                    <a:lnTo>
                      <a:pt x="90" y="7"/>
                    </a:lnTo>
                    <a:lnTo>
                      <a:pt x="88" y="22"/>
                    </a:lnTo>
                    <a:lnTo>
                      <a:pt x="87" y="40"/>
                    </a:lnTo>
                    <a:lnTo>
                      <a:pt x="85" y="49"/>
                    </a:lnTo>
                    <a:lnTo>
                      <a:pt x="78" y="54"/>
                    </a:lnTo>
                    <a:lnTo>
                      <a:pt x="69" y="61"/>
                    </a:lnTo>
                    <a:lnTo>
                      <a:pt x="63" y="62"/>
                    </a:lnTo>
                    <a:lnTo>
                      <a:pt x="54" y="64"/>
                    </a:lnTo>
                    <a:lnTo>
                      <a:pt x="44" y="67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0" y="7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8" name="Freeform 771">
                <a:extLst>
                  <a:ext uri="{FF2B5EF4-FFF2-40B4-BE49-F238E27FC236}">
                    <a16:creationId xmlns:a16="http://schemas.microsoft.com/office/drawing/2014/main" id="{BC26487A-C2E5-444C-9DFD-31D5E3832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49384"/>
                <a:ext cx="11914" cy="75116"/>
              </a:xfrm>
              <a:custGeom>
                <a:avLst/>
                <a:gdLst>
                  <a:gd name="T0" fmla="*/ 32 w 32"/>
                  <a:gd name="T1" fmla="*/ 132 h 132"/>
                  <a:gd name="T2" fmla="*/ 4 w 32"/>
                  <a:gd name="T3" fmla="*/ 115 h 132"/>
                  <a:gd name="T4" fmla="*/ 0 w 32"/>
                  <a:gd name="T5" fmla="*/ 61 h 132"/>
                  <a:gd name="T6" fmla="*/ 2 w 32"/>
                  <a:gd name="T7" fmla="*/ 53 h 132"/>
                  <a:gd name="T8" fmla="*/ 3 w 32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2"/>
                  <a:gd name="T17" fmla="*/ 32 w 32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2">
                    <a:moveTo>
                      <a:pt x="32" y="132"/>
                    </a:moveTo>
                    <a:lnTo>
                      <a:pt x="4" y="115"/>
                    </a:lnTo>
                    <a:lnTo>
                      <a:pt x="0" y="61"/>
                    </a:lnTo>
                    <a:lnTo>
                      <a:pt x="2" y="53"/>
                    </a:lnTo>
                    <a:lnTo>
                      <a:pt x="3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59" name="Freeform 772">
                <a:extLst>
                  <a:ext uri="{FF2B5EF4-FFF2-40B4-BE49-F238E27FC236}">
                    <a16:creationId xmlns:a16="http://schemas.microsoft.com/office/drawing/2014/main" id="{9D44B685-C36D-8A4D-ADFE-54B1F2220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34362"/>
                <a:ext cx="40505" cy="48074"/>
              </a:xfrm>
              <a:custGeom>
                <a:avLst/>
                <a:gdLst>
                  <a:gd name="T0" fmla="*/ 0 w 126"/>
                  <a:gd name="T1" fmla="*/ 17 h 80"/>
                  <a:gd name="T2" fmla="*/ 18 w 126"/>
                  <a:gd name="T3" fmla="*/ 0 h 80"/>
                  <a:gd name="T4" fmla="*/ 65 w 126"/>
                  <a:gd name="T5" fmla="*/ 1 h 80"/>
                  <a:gd name="T6" fmla="*/ 112 w 126"/>
                  <a:gd name="T7" fmla="*/ 1 h 80"/>
                  <a:gd name="T8" fmla="*/ 125 w 126"/>
                  <a:gd name="T9" fmla="*/ 18 h 80"/>
                  <a:gd name="T10" fmla="*/ 126 w 126"/>
                  <a:gd name="T11" fmla="*/ 24 h 80"/>
                  <a:gd name="T12" fmla="*/ 126 w 126"/>
                  <a:gd name="T13" fmla="*/ 8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80"/>
                  <a:gd name="T23" fmla="*/ 126 w 126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80">
                    <a:moveTo>
                      <a:pt x="0" y="17"/>
                    </a:moveTo>
                    <a:lnTo>
                      <a:pt x="18" y="0"/>
                    </a:lnTo>
                    <a:lnTo>
                      <a:pt x="65" y="1"/>
                    </a:lnTo>
                    <a:lnTo>
                      <a:pt x="112" y="1"/>
                    </a:lnTo>
                    <a:lnTo>
                      <a:pt x="125" y="18"/>
                    </a:lnTo>
                    <a:lnTo>
                      <a:pt x="126" y="24"/>
                    </a:lnTo>
                    <a:lnTo>
                      <a:pt x="126" y="8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0" name="Freeform 773">
                <a:extLst>
                  <a:ext uri="{FF2B5EF4-FFF2-40B4-BE49-F238E27FC236}">
                    <a16:creationId xmlns:a16="http://schemas.microsoft.com/office/drawing/2014/main" id="{62D13D13-C134-F843-AFE7-4775BC7D1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111" y="5382436"/>
                <a:ext cx="28591" cy="45068"/>
              </a:xfrm>
              <a:custGeom>
                <a:avLst/>
                <a:gdLst>
                  <a:gd name="T0" fmla="*/ 96 w 96"/>
                  <a:gd name="T1" fmla="*/ 0 h 73"/>
                  <a:gd name="T2" fmla="*/ 94 w 96"/>
                  <a:gd name="T3" fmla="*/ 8 h 73"/>
                  <a:gd name="T4" fmla="*/ 92 w 96"/>
                  <a:gd name="T5" fmla="*/ 24 h 73"/>
                  <a:gd name="T6" fmla="*/ 91 w 96"/>
                  <a:gd name="T7" fmla="*/ 42 h 73"/>
                  <a:gd name="T8" fmla="*/ 89 w 96"/>
                  <a:gd name="T9" fmla="*/ 51 h 73"/>
                  <a:gd name="T10" fmla="*/ 82 w 96"/>
                  <a:gd name="T11" fmla="*/ 58 h 73"/>
                  <a:gd name="T12" fmla="*/ 72 w 96"/>
                  <a:gd name="T13" fmla="*/ 63 h 73"/>
                  <a:gd name="T14" fmla="*/ 58 w 96"/>
                  <a:gd name="T15" fmla="*/ 68 h 73"/>
                  <a:gd name="T16" fmla="*/ 33 w 96"/>
                  <a:gd name="T17" fmla="*/ 72 h 73"/>
                  <a:gd name="T18" fmla="*/ 10 w 96"/>
                  <a:gd name="T19" fmla="*/ 73 h 73"/>
                  <a:gd name="T20" fmla="*/ 0 w 96"/>
                  <a:gd name="T21" fmla="*/ 72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73"/>
                  <a:gd name="T35" fmla="*/ 96 w 9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73">
                    <a:moveTo>
                      <a:pt x="96" y="0"/>
                    </a:moveTo>
                    <a:lnTo>
                      <a:pt x="94" y="8"/>
                    </a:lnTo>
                    <a:lnTo>
                      <a:pt x="92" y="24"/>
                    </a:lnTo>
                    <a:lnTo>
                      <a:pt x="91" y="42"/>
                    </a:lnTo>
                    <a:lnTo>
                      <a:pt x="89" y="51"/>
                    </a:lnTo>
                    <a:lnTo>
                      <a:pt x="82" y="58"/>
                    </a:lnTo>
                    <a:lnTo>
                      <a:pt x="72" y="63"/>
                    </a:lnTo>
                    <a:lnTo>
                      <a:pt x="58" y="68"/>
                    </a:lnTo>
                    <a:lnTo>
                      <a:pt x="33" y="72"/>
                    </a:lnTo>
                    <a:lnTo>
                      <a:pt x="10" y="73"/>
                    </a:lnTo>
                    <a:lnTo>
                      <a:pt x="0" y="7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1" name="Freeform 774">
                <a:extLst>
                  <a:ext uri="{FF2B5EF4-FFF2-40B4-BE49-F238E27FC236}">
                    <a16:creationId xmlns:a16="http://schemas.microsoft.com/office/drawing/2014/main" id="{6AAC5F76-53EC-EA4F-B8FC-D170E8CCC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46381"/>
                <a:ext cx="11914" cy="78120"/>
              </a:xfrm>
              <a:custGeom>
                <a:avLst/>
                <a:gdLst>
                  <a:gd name="T0" fmla="*/ 31 w 31"/>
                  <a:gd name="T1" fmla="*/ 135 h 135"/>
                  <a:gd name="T2" fmla="*/ 4 w 31"/>
                  <a:gd name="T3" fmla="*/ 117 h 135"/>
                  <a:gd name="T4" fmla="*/ 0 w 31"/>
                  <a:gd name="T5" fmla="*/ 62 h 135"/>
                  <a:gd name="T6" fmla="*/ 1 w 31"/>
                  <a:gd name="T7" fmla="*/ 55 h 135"/>
                  <a:gd name="T8" fmla="*/ 1 w 31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35"/>
                  <a:gd name="T17" fmla="*/ 31 w 31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35">
                    <a:moveTo>
                      <a:pt x="31" y="135"/>
                    </a:moveTo>
                    <a:lnTo>
                      <a:pt x="4" y="117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1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2" name="Freeform 775">
                <a:extLst>
                  <a:ext uri="{FF2B5EF4-FFF2-40B4-BE49-F238E27FC236}">
                    <a16:creationId xmlns:a16="http://schemas.microsoft.com/office/drawing/2014/main" id="{6D5E8654-628C-1448-AE51-2589805C8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34362"/>
                <a:ext cx="40505" cy="48074"/>
              </a:xfrm>
              <a:custGeom>
                <a:avLst/>
                <a:gdLst>
                  <a:gd name="T0" fmla="*/ 0 w 130"/>
                  <a:gd name="T1" fmla="*/ 18 h 82"/>
                  <a:gd name="T2" fmla="*/ 19 w 130"/>
                  <a:gd name="T3" fmla="*/ 0 h 82"/>
                  <a:gd name="T4" fmla="*/ 67 w 130"/>
                  <a:gd name="T5" fmla="*/ 0 h 82"/>
                  <a:gd name="T6" fmla="*/ 115 w 130"/>
                  <a:gd name="T7" fmla="*/ 2 h 82"/>
                  <a:gd name="T8" fmla="*/ 128 w 130"/>
                  <a:gd name="T9" fmla="*/ 18 h 82"/>
                  <a:gd name="T10" fmla="*/ 130 w 130"/>
                  <a:gd name="T11" fmla="*/ 25 h 82"/>
                  <a:gd name="T12" fmla="*/ 130 w 130"/>
                  <a:gd name="T13" fmla="*/ 8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82"/>
                  <a:gd name="T23" fmla="*/ 130 w 130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82">
                    <a:moveTo>
                      <a:pt x="0" y="18"/>
                    </a:moveTo>
                    <a:lnTo>
                      <a:pt x="19" y="0"/>
                    </a:lnTo>
                    <a:lnTo>
                      <a:pt x="67" y="0"/>
                    </a:lnTo>
                    <a:lnTo>
                      <a:pt x="115" y="2"/>
                    </a:lnTo>
                    <a:lnTo>
                      <a:pt x="128" y="18"/>
                    </a:lnTo>
                    <a:lnTo>
                      <a:pt x="130" y="25"/>
                    </a:lnTo>
                    <a:lnTo>
                      <a:pt x="130" y="8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3" name="Freeform 776">
                <a:extLst>
                  <a:ext uri="{FF2B5EF4-FFF2-40B4-BE49-F238E27FC236}">
                    <a16:creationId xmlns:a16="http://schemas.microsoft.com/office/drawing/2014/main" id="{10BBC936-0204-2B48-BADE-479086EF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82436"/>
                <a:ext cx="30975" cy="45068"/>
              </a:xfrm>
              <a:custGeom>
                <a:avLst/>
                <a:gdLst>
                  <a:gd name="T0" fmla="*/ 101 w 101"/>
                  <a:gd name="T1" fmla="*/ 0 h 75"/>
                  <a:gd name="T2" fmla="*/ 99 w 101"/>
                  <a:gd name="T3" fmla="*/ 7 h 75"/>
                  <a:gd name="T4" fmla="*/ 97 w 101"/>
                  <a:gd name="T5" fmla="*/ 25 h 75"/>
                  <a:gd name="T6" fmla="*/ 95 w 101"/>
                  <a:gd name="T7" fmla="*/ 45 h 75"/>
                  <a:gd name="T8" fmla="*/ 94 w 101"/>
                  <a:gd name="T9" fmla="*/ 54 h 75"/>
                  <a:gd name="T10" fmla="*/ 86 w 101"/>
                  <a:gd name="T11" fmla="*/ 60 h 75"/>
                  <a:gd name="T12" fmla="*/ 76 w 101"/>
                  <a:gd name="T13" fmla="*/ 66 h 75"/>
                  <a:gd name="T14" fmla="*/ 71 w 101"/>
                  <a:gd name="T15" fmla="*/ 69 h 75"/>
                  <a:gd name="T16" fmla="*/ 62 w 101"/>
                  <a:gd name="T17" fmla="*/ 70 h 75"/>
                  <a:gd name="T18" fmla="*/ 49 w 101"/>
                  <a:gd name="T19" fmla="*/ 73 h 75"/>
                  <a:gd name="T20" fmla="*/ 36 w 101"/>
                  <a:gd name="T21" fmla="*/ 74 h 75"/>
                  <a:gd name="T22" fmla="*/ 12 w 101"/>
                  <a:gd name="T23" fmla="*/ 75 h 75"/>
                  <a:gd name="T24" fmla="*/ 0 w 101"/>
                  <a:gd name="T25" fmla="*/ 75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1"/>
                  <a:gd name="T40" fmla="*/ 0 h 75"/>
                  <a:gd name="T41" fmla="*/ 101 w 101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1" h="75">
                    <a:moveTo>
                      <a:pt x="101" y="0"/>
                    </a:moveTo>
                    <a:lnTo>
                      <a:pt x="99" y="7"/>
                    </a:lnTo>
                    <a:lnTo>
                      <a:pt x="97" y="25"/>
                    </a:lnTo>
                    <a:lnTo>
                      <a:pt x="95" y="45"/>
                    </a:lnTo>
                    <a:lnTo>
                      <a:pt x="94" y="54"/>
                    </a:lnTo>
                    <a:lnTo>
                      <a:pt x="86" y="60"/>
                    </a:lnTo>
                    <a:lnTo>
                      <a:pt x="76" y="66"/>
                    </a:lnTo>
                    <a:lnTo>
                      <a:pt x="71" y="69"/>
                    </a:lnTo>
                    <a:lnTo>
                      <a:pt x="62" y="70"/>
                    </a:lnTo>
                    <a:lnTo>
                      <a:pt x="49" y="73"/>
                    </a:lnTo>
                    <a:lnTo>
                      <a:pt x="36" y="74"/>
                    </a:lnTo>
                    <a:lnTo>
                      <a:pt x="12" y="75"/>
                    </a:lnTo>
                    <a:lnTo>
                      <a:pt x="0" y="75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4" name="Freeform 777">
                <a:extLst>
                  <a:ext uri="{FF2B5EF4-FFF2-40B4-BE49-F238E27FC236}">
                    <a16:creationId xmlns:a16="http://schemas.microsoft.com/office/drawing/2014/main" id="{7C1BEDCD-5D5C-0A4D-B85A-80EAE4D88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46381"/>
                <a:ext cx="9530" cy="81123"/>
              </a:xfrm>
              <a:custGeom>
                <a:avLst/>
                <a:gdLst>
                  <a:gd name="T0" fmla="*/ 31 w 31"/>
                  <a:gd name="T1" fmla="*/ 139 h 139"/>
                  <a:gd name="T2" fmla="*/ 4 w 31"/>
                  <a:gd name="T3" fmla="*/ 119 h 139"/>
                  <a:gd name="T4" fmla="*/ 0 w 31"/>
                  <a:gd name="T5" fmla="*/ 62 h 139"/>
                  <a:gd name="T6" fmla="*/ 2 w 31"/>
                  <a:gd name="T7" fmla="*/ 56 h 139"/>
                  <a:gd name="T8" fmla="*/ 2 w 31"/>
                  <a:gd name="T9" fmla="*/ 0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39"/>
                  <a:gd name="T17" fmla="*/ 31 w 31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39">
                    <a:moveTo>
                      <a:pt x="31" y="139"/>
                    </a:moveTo>
                    <a:lnTo>
                      <a:pt x="4" y="119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5" name="Freeform 778">
                <a:extLst>
                  <a:ext uri="{FF2B5EF4-FFF2-40B4-BE49-F238E27FC236}">
                    <a16:creationId xmlns:a16="http://schemas.microsoft.com/office/drawing/2014/main" id="{66519682-C389-1040-977E-D602B177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34362"/>
                <a:ext cx="40505" cy="48074"/>
              </a:xfrm>
              <a:custGeom>
                <a:avLst/>
                <a:gdLst>
                  <a:gd name="T0" fmla="*/ 0 w 133"/>
                  <a:gd name="T1" fmla="*/ 18 h 84"/>
                  <a:gd name="T2" fmla="*/ 20 w 133"/>
                  <a:gd name="T3" fmla="*/ 0 h 84"/>
                  <a:gd name="T4" fmla="*/ 69 w 133"/>
                  <a:gd name="T5" fmla="*/ 0 h 84"/>
                  <a:gd name="T6" fmla="*/ 119 w 133"/>
                  <a:gd name="T7" fmla="*/ 0 h 84"/>
                  <a:gd name="T8" fmla="*/ 133 w 133"/>
                  <a:gd name="T9" fmla="*/ 19 h 84"/>
                  <a:gd name="T10" fmla="*/ 133 w 133"/>
                  <a:gd name="T11" fmla="*/ 23 h 84"/>
                  <a:gd name="T12" fmla="*/ 133 w 133"/>
                  <a:gd name="T13" fmla="*/ 84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84"/>
                  <a:gd name="T23" fmla="*/ 133 w 133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84">
                    <a:moveTo>
                      <a:pt x="0" y="18"/>
                    </a:moveTo>
                    <a:lnTo>
                      <a:pt x="20" y="0"/>
                    </a:lnTo>
                    <a:lnTo>
                      <a:pt x="69" y="0"/>
                    </a:lnTo>
                    <a:lnTo>
                      <a:pt x="119" y="0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3" y="84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6" name="Freeform 779">
                <a:extLst>
                  <a:ext uri="{FF2B5EF4-FFF2-40B4-BE49-F238E27FC236}">
                    <a16:creationId xmlns:a16="http://schemas.microsoft.com/office/drawing/2014/main" id="{FBE74C2B-3787-014B-B0E7-1F9FC35B8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82436"/>
                <a:ext cx="30975" cy="45068"/>
              </a:xfrm>
              <a:custGeom>
                <a:avLst/>
                <a:gdLst>
                  <a:gd name="T0" fmla="*/ 104 w 104"/>
                  <a:gd name="T1" fmla="*/ 0 h 77"/>
                  <a:gd name="T2" fmla="*/ 103 w 104"/>
                  <a:gd name="T3" fmla="*/ 7 h 77"/>
                  <a:gd name="T4" fmla="*/ 101 w 104"/>
                  <a:gd name="T5" fmla="*/ 27 h 77"/>
                  <a:gd name="T6" fmla="*/ 100 w 104"/>
                  <a:gd name="T7" fmla="*/ 46 h 77"/>
                  <a:gd name="T8" fmla="*/ 99 w 104"/>
                  <a:gd name="T9" fmla="*/ 55 h 77"/>
                  <a:gd name="T10" fmla="*/ 90 w 104"/>
                  <a:gd name="T11" fmla="*/ 63 h 77"/>
                  <a:gd name="T12" fmla="*/ 79 w 104"/>
                  <a:gd name="T13" fmla="*/ 69 h 77"/>
                  <a:gd name="T14" fmla="*/ 74 w 104"/>
                  <a:gd name="T15" fmla="*/ 70 h 77"/>
                  <a:gd name="T16" fmla="*/ 64 w 104"/>
                  <a:gd name="T17" fmla="*/ 73 h 77"/>
                  <a:gd name="T18" fmla="*/ 51 w 104"/>
                  <a:gd name="T19" fmla="*/ 74 h 77"/>
                  <a:gd name="T20" fmla="*/ 37 w 104"/>
                  <a:gd name="T21" fmla="*/ 75 h 77"/>
                  <a:gd name="T22" fmla="*/ 11 w 104"/>
                  <a:gd name="T23" fmla="*/ 77 h 77"/>
                  <a:gd name="T24" fmla="*/ 0 w 104"/>
                  <a:gd name="T25" fmla="*/ 77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77"/>
                  <a:gd name="T41" fmla="*/ 104 w 104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77">
                    <a:moveTo>
                      <a:pt x="104" y="0"/>
                    </a:moveTo>
                    <a:lnTo>
                      <a:pt x="103" y="7"/>
                    </a:lnTo>
                    <a:lnTo>
                      <a:pt x="101" y="27"/>
                    </a:lnTo>
                    <a:lnTo>
                      <a:pt x="100" y="46"/>
                    </a:lnTo>
                    <a:lnTo>
                      <a:pt x="99" y="55"/>
                    </a:lnTo>
                    <a:lnTo>
                      <a:pt x="90" y="63"/>
                    </a:lnTo>
                    <a:lnTo>
                      <a:pt x="79" y="69"/>
                    </a:lnTo>
                    <a:lnTo>
                      <a:pt x="74" y="70"/>
                    </a:lnTo>
                    <a:lnTo>
                      <a:pt x="64" y="73"/>
                    </a:lnTo>
                    <a:lnTo>
                      <a:pt x="51" y="74"/>
                    </a:lnTo>
                    <a:lnTo>
                      <a:pt x="37" y="75"/>
                    </a:lnTo>
                    <a:lnTo>
                      <a:pt x="11" y="77"/>
                    </a:lnTo>
                    <a:lnTo>
                      <a:pt x="0" y="77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7" name="Freeform 780">
                <a:extLst>
                  <a:ext uri="{FF2B5EF4-FFF2-40B4-BE49-F238E27FC236}">
                    <a16:creationId xmlns:a16="http://schemas.microsoft.com/office/drawing/2014/main" id="{B8DD69CA-C392-A54F-84C4-6A6BCDFE5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43375"/>
                <a:ext cx="9530" cy="84129"/>
              </a:xfrm>
              <a:custGeom>
                <a:avLst/>
                <a:gdLst>
                  <a:gd name="T0" fmla="*/ 30 w 30"/>
                  <a:gd name="T1" fmla="*/ 143 h 143"/>
                  <a:gd name="T2" fmla="*/ 4 w 30"/>
                  <a:gd name="T3" fmla="*/ 122 h 143"/>
                  <a:gd name="T4" fmla="*/ 0 w 30"/>
                  <a:gd name="T5" fmla="*/ 63 h 143"/>
                  <a:gd name="T6" fmla="*/ 1 w 30"/>
                  <a:gd name="T7" fmla="*/ 58 h 143"/>
                  <a:gd name="T8" fmla="*/ 1 w 30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43"/>
                  <a:gd name="T17" fmla="*/ 30 w 30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43">
                    <a:moveTo>
                      <a:pt x="30" y="143"/>
                    </a:moveTo>
                    <a:lnTo>
                      <a:pt x="4" y="122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1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8" name="Freeform 781">
                <a:extLst>
                  <a:ext uri="{FF2B5EF4-FFF2-40B4-BE49-F238E27FC236}">
                    <a16:creationId xmlns:a16="http://schemas.microsoft.com/office/drawing/2014/main" id="{27FBF647-F651-F04F-94D2-4B202CAE4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28353"/>
                <a:ext cx="42887" cy="54083"/>
              </a:xfrm>
              <a:custGeom>
                <a:avLst/>
                <a:gdLst>
                  <a:gd name="T0" fmla="*/ 0 w 137"/>
                  <a:gd name="T1" fmla="*/ 19 h 86"/>
                  <a:gd name="T2" fmla="*/ 20 w 137"/>
                  <a:gd name="T3" fmla="*/ 0 h 86"/>
                  <a:gd name="T4" fmla="*/ 71 w 137"/>
                  <a:gd name="T5" fmla="*/ 1 h 86"/>
                  <a:gd name="T6" fmla="*/ 122 w 137"/>
                  <a:gd name="T7" fmla="*/ 1 h 86"/>
                  <a:gd name="T8" fmla="*/ 136 w 137"/>
                  <a:gd name="T9" fmla="*/ 21 h 86"/>
                  <a:gd name="T10" fmla="*/ 137 w 137"/>
                  <a:gd name="T11" fmla="*/ 24 h 86"/>
                  <a:gd name="T12" fmla="*/ 136 w 137"/>
                  <a:gd name="T13" fmla="*/ 86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86"/>
                  <a:gd name="T23" fmla="*/ 137 w 137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86">
                    <a:moveTo>
                      <a:pt x="0" y="19"/>
                    </a:moveTo>
                    <a:lnTo>
                      <a:pt x="20" y="0"/>
                    </a:lnTo>
                    <a:lnTo>
                      <a:pt x="71" y="1"/>
                    </a:lnTo>
                    <a:lnTo>
                      <a:pt x="122" y="1"/>
                    </a:lnTo>
                    <a:lnTo>
                      <a:pt x="136" y="21"/>
                    </a:lnTo>
                    <a:lnTo>
                      <a:pt x="137" y="24"/>
                    </a:lnTo>
                    <a:lnTo>
                      <a:pt x="136" y="8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69" name="Freeform 782">
                <a:extLst>
                  <a:ext uri="{FF2B5EF4-FFF2-40B4-BE49-F238E27FC236}">
                    <a16:creationId xmlns:a16="http://schemas.microsoft.com/office/drawing/2014/main" id="{3D48E284-D0EF-8C4E-A498-A8FC2E26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82436"/>
                <a:ext cx="33357" cy="45068"/>
              </a:xfrm>
              <a:custGeom>
                <a:avLst/>
                <a:gdLst>
                  <a:gd name="T0" fmla="*/ 108 w 108"/>
                  <a:gd name="T1" fmla="*/ 0 h 80"/>
                  <a:gd name="T2" fmla="*/ 108 w 108"/>
                  <a:gd name="T3" fmla="*/ 9 h 80"/>
                  <a:gd name="T4" fmla="*/ 107 w 108"/>
                  <a:gd name="T5" fmla="*/ 29 h 80"/>
                  <a:gd name="T6" fmla="*/ 104 w 108"/>
                  <a:gd name="T7" fmla="*/ 49 h 80"/>
                  <a:gd name="T8" fmla="*/ 104 w 108"/>
                  <a:gd name="T9" fmla="*/ 59 h 80"/>
                  <a:gd name="T10" fmla="*/ 95 w 108"/>
                  <a:gd name="T11" fmla="*/ 66 h 80"/>
                  <a:gd name="T12" fmla="*/ 84 w 108"/>
                  <a:gd name="T13" fmla="*/ 74 h 80"/>
                  <a:gd name="T14" fmla="*/ 79 w 108"/>
                  <a:gd name="T15" fmla="*/ 75 h 80"/>
                  <a:gd name="T16" fmla="*/ 68 w 108"/>
                  <a:gd name="T17" fmla="*/ 76 h 80"/>
                  <a:gd name="T18" fmla="*/ 54 w 108"/>
                  <a:gd name="T19" fmla="*/ 77 h 80"/>
                  <a:gd name="T20" fmla="*/ 40 w 108"/>
                  <a:gd name="T21" fmla="*/ 79 h 80"/>
                  <a:gd name="T22" fmla="*/ 26 w 108"/>
                  <a:gd name="T23" fmla="*/ 80 h 80"/>
                  <a:gd name="T24" fmla="*/ 13 w 108"/>
                  <a:gd name="T25" fmla="*/ 80 h 80"/>
                  <a:gd name="T26" fmla="*/ 4 w 108"/>
                  <a:gd name="T27" fmla="*/ 80 h 80"/>
                  <a:gd name="T28" fmla="*/ 0 w 108"/>
                  <a:gd name="T29" fmla="*/ 8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80"/>
                  <a:gd name="T47" fmla="*/ 108 w 108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80">
                    <a:moveTo>
                      <a:pt x="108" y="0"/>
                    </a:moveTo>
                    <a:lnTo>
                      <a:pt x="108" y="9"/>
                    </a:lnTo>
                    <a:lnTo>
                      <a:pt x="107" y="29"/>
                    </a:lnTo>
                    <a:lnTo>
                      <a:pt x="104" y="49"/>
                    </a:lnTo>
                    <a:lnTo>
                      <a:pt x="104" y="59"/>
                    </a:lnTo>
                    <a:lnTo>
                      <a:pt x="95" y="66"/>
                    </a:lnTo>
                    <a:lnTo>
                      <a:pt x="84" y="74"/>
                    </a:lnTo>
                    <a:lnTo>
                      <a:pt x="79" y="75"/>
                    </a:lnTo>
                    <a:lnTo>
                      <a:pt x="68" y="76"/>
                    </a:lnTo>
                    <a:lnTo>
                      <a:pt x="54" y="77"/>
                    </a:lnTo>
                    <a:lnTo>
                      <a:pt x="40" y="79"/>
                    </a:lnTo>
                    <a:lnTo>
                      <a:pt x="26" y="80"/>
                    </a:lnTo>
                    <a:lnTo>
                      <a:pt x="13" y="80"/>
                    </a:lnTo>
                    <a:lnTo>
                      <a:pt x="4" y="80"/>
                    </a:lnTo>
                    <a:lnTo>
                      <a:pt x="0" y="8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0" name="Freeform 783">
                <a:extLst>
                  <a:ext uri="{FF2B5EF4-FFF2-40B4-BE49-F238E27FC236}">
                    <a16:creationId xmlns:a16="http://schemas.microsoft.com/office/drawing/2014/main" id="{8B8EA4D8-4202-AC42-9DB0-6C44A25D7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197" y="5343375"/>
                <a:ext cx="9530" cy="84129"/>
              </a:xfrm>
              <a:custGeom>
                <a:avLst/>
                <a:gdLst>
                  <a:gd name="T0" fmla="*/ 28 w 28"/>
                  <a:gd name="T1" fmla="*/ 147 h 147"/>
                  <a:gd name="T2" fmla="*/ 2 w 28"/>
                  <a:gd name="T3" fmla="*/ 125 h 147"/>
                  <a:gd name="T4" fmla="*/ 0 w 28"/>
                  <a:gd name="T5" fmla="*/ 65 h 147"/>
                  <a:gd name="T6" fmla="*/ 0 w 28"/>
                  <a:gd name="T7" fmla="*/ 61 h 147"/>
                  <a:gd name="T8" fmla="*/ 0 w 28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47"/>
                  <a:gd name="T17" fmla="*/ 28 w 28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47">
                    <a:moveTo>
                      <a:pt x="28" y="147"/>
                    </a:moveTo>
                    <a:lnTo>
                      <a:pt x="2" y="125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1" name="Freeform 784">
                <a:extLst>
                  <a:ext uri="{FF2B5EF4-FFF2-40B4-BE49-F238E27FC236}">
                    <a16:creationId xmlns:a16="http://schemas.microsoft.com/office/drawing/2014/main" id="{F487E6B7-1241-844C-A641-2633C7FB6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28353"/>
                <a:ext cx="45269" cy="51077"/>
              </a:xfrm>
              <a:custGeom>
                <a:avLst/>
                <a:gdLst>
                  <a:gd name="T0" fmla="*/ 0 w 142"/>
                  <a:gd name="T1" fmla="*/ 21 h 88"/>
                  <a:gd name="T2" fmla="*/ 22 w 142"/>
                  <a:gd name="T3" fmla="*/ 0 h 88"/>
                  <a:gd name="T4" fmla="*/ 74 w 142"/>
                  <a:gd name="T5" fmla="*/ 0 h 88"/>
                  <a:gd name="T6" fmla="*/ 126 w 142"/>
                  <a:gd name="T7" fmla="*/ 2 h 88"/>
                  <a:gd name="T8" fmla="*/ 142 w 142"/>
                  <a:gd name="T9" fmla="*/ 22 h 88"/>
                  <a:gd name="T10" fmla="*/ 142 w 142"/>
                  <a:gd name="T11" fmla="*/ 25 h 88"/>
                  <a:gd name="T12" fmla="*/ 142 w 142"/>
                  <a:gd name="T13" fmla="*/ 88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88"/>
                  <a:gd name="T23" fmla="*/ 142 w 142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88">
                    <a:moveTo>
                      <a:pt x="0" y="21"/>
                    </a:moveTo>
                    <a:lnTo>
                      <a:pt x="22" y="0"/>
                    </a:lnTo>
                    <a:lnTo>
                      <a:pt x="74" y="0"/>
                    </a:lnTo>
                    <a:lnTo>
                      <a:pt x="126" y="2"/>
                    </a:lnTo>
                    <a:lnTo>
                      <a:pt x="142" y="22"/>
                    </a:lnTo>
                    <a:lnTo>
                      <a:pt x="142" y="25"/>
                    </a:lnTo>
                    <a:lnTo>
                      <a:pt x="142" y="88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2" name="Freeform 785">
                <a:extLst>
                  <a:ext uri="{FF2B5EF4-FFF2-40B4-BE49-F238E27FC236}">
                    <a16:creationId xmlns:a16="http://schemas.microsoft.com/office/drawing/2014/main" id="{D6CA63C2-9D9B-C94C-91F3-CEB0166E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79430"/>
                <a:ext cx="35739" cy="48074"/>
              </a:xfrm>
              <a:custGeom>
                <a:avLst/>
                <a:gdLst>
                  <a:gd name="T0" fmla="*/ 113 w 113"/>
                  <a:gd name="T1" fmla="*/ 0 h 82"/>
                  <a:gd name="T2" fmla="*/ 111 w 113"/>
                  <a:gd name="T3" fmla="*/ 9 h 82"/>
                  <a:gd name="T4" fmla="*/ 110 w 113"/>
                  <a:gd name="T5" fmla="*/ 31 h 82"/>
                  <a:gd name="T6" fmla="*/ 109 w 113"/>
                  <a:gd name="T7" fmla="*/ 51 h 82"/>
                  <a:gd name="T8" fmla="*/ 108 w 113"/>
                  <a:gd name="T9" fmla="*/ 62 h 82"/>
                  <a:gd name="T10" fmla="*/ 99 w 113"/>
                  <a:gd name="T11" fmla="*/ 69 h 82"/>
                  <a:gd name="T12" fmla="*/ 87 w 113"/>
                  <a:gd name="T13" fmla="*/ 77 h 82"/>
                  <a:gd name="T14" fmla="*/ 82 w 113"/>
                  <a:gd name="T15" fmla="*/ 77 h 82"/>
                  <a:gd name="T16" fmla="*/ 72 w 113"/>
                  <a:gd name="T17" fmla="*/ 78 h 82"/>
                  <a:gd name="T18" fmla="*/ 57 w 113"/>
                  <a:gd name="T19" fmla="*/ 80 h 82"/>
                  <a:gd name="T20" fmla="*/ 42 w 113"/>
                  <a:gd name="T21" fmla="*/ 81 h 82"/>
                  <a:gd name="T22" fmla="*/ 27 w 113"/>
                  <a:gd name="T23" fmla="*/ 82 h 82"/>
                  <a:gd name="T24" fmla="*/ 14 w 113"/>
                  <a:gd name="T25" fmla="*/ 82 h 82"/>
                  <a:gd name="T26" fmla="*/ 3 w 113"/>
                  <a:gd name="T27" fmla="*/ 82 h 82"/>
                  <a:gd name="T28" fmla="*/ 0 w 113"/>
                  <a:gd name="T29" fmla="*/ 82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3"/>
                  <a:gd name="T46" fmla="*/ 0 h 82"/>
                  <a:gd name="T47" fmla="*/ 113 w 113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3" h="82">
                    <a:moveTo>
                      <a:pt x="113" y="0"/>
                    </a:moveTo>
                    <a:lnTo>
                      <a:pt x="111" y="9"/>
                    </a:lnTo>
                    <a:lnTo>
                      <a:pt x="110" y="31"/>
                    </a:lnTo>
                    <a:lnTo>
                      <a:pt x="109" y="51"/>
                    </a:lnTo>
                    <a:lnTo>
                      <a:pt x="108" y="62"/>
                    </a:lnTo>
                    <a:lnTo>
                      <a:pt x="99" y="69"/>
                    </a:lnTo>
                    <a:lnTo>
                      <a:pt x="87" y="77"/>
                    </a:lnTo>
                    <a:lnTo>
                      <a:pt x="82" y="77"/>
                    </a:lnTo>
                    <a:lnTo>
                      <a:pt x="72" y="78"/>
                    </a:lnTo>
                    <a:lnTo>
                      <a:pt x="57" y="80"/>
                    </a:lnTo>
                    <a:lnTo>
                      <a:pt x="42" y="81"/>
                    </a:lnTo>
                    <a:lnTo>
                      <a:pt x="27" y="82"/>
                    </a:lnTo>
                    <a:lnTo>
                      <a:pt x="14" y="82"/>
                    </a:lnTo>
                    <a:lnTo>
                      <a:pt x="3" y="82"/>
                    </a:lnTo>
                    <a:lnTo>
                      <a:pt x="0" y="82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3" name="Freeform 786">
                <a:extLst>
                  <a:ext uri="{FF2B5EF4-FFF2-40B4-BE49-F238E27FC236}">
                    <a16:creationId xmlns:a16="http://schemas.microsoft.com/office/drawing/2014/main" id="{3EE0E9EF-ECB7-1743-985E-B7A53F928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43375"/>
                <a:ext cx="9530" cy="84129"/>
              </a:xfrm>
              <a:custGeom>
                <a:avLst/>
                <a:gdLst>
                  <a:gd name="T0" fmla="*/ 29 w 29"/>
                  <a:gd name="T1" fmla="*/ 149 h 149"/>
                  <a:gd name="T2" fmla="*/ 4 w 29"/>
                  <a:gd name="T3" fmla="*/ 127 h 149"/>
                  <a:gd name="T4" fmla="*/ 0 w 29"/>
                  <a:gd name="T5" fmla="*/ 64 h 149"/>
                  <a:gd name="T6" fmla="*/ 1 w 29"/>
                  <a:gd name="T7" fmla="*/ 62 h 149"/>
                  <a:gd name="T8" fmla="*/ 0 w 29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9"/>
                  <a:gd name="T17" fmla="*/ 29 w 2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9">
                    <a:moveTo>
                      <a:pt x="29" y="149"/>
                    </a:moveTo>
                    <a:lnTo>
                      <a:pt x="4" y="127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4" name="Freeform 787">
                <a:extLst>
                  <a:ext uri="{FF2B5EF4-FFF2-40B4-BE49-F238E27FC236}">
                    <a16:creationId xmlns:a16="http://schemas.microsoft.com/office/drawing/2014/main" id="{90E66AF6-247C-A542-9C38-6D07EE61D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28353"/>
                <a:ext cx="45269" cy="51077"/>
              </a:xfrm>
              <a:custGeom>
                <a:avLst/>
                <a:gdLst>
                  <a:gd name="T0" fmla="*/ 0 w 144"/>
                  <a:gd name="T1" fmla="*/ 21 h 90"/>
                  <a:gd name="T2" fmla="*/ 22 w 144"/>
                  <a:gd name="T3" fmla="*/ 0 h 90"/>
                  <a:gd name="T4" fmla="*/ 75 w 144"/>
                  <a:gd name="T5" fmla="*/ 1 h 90"/>
                  <a:gd name="T6" fmla="*/ 129 w 144"/>
                  <a:gd name="T7" fmla="*/ 1 h 90"/>
                  <a:gd name="T8" fmla="*/ 144 w 144"/>
                  <a:gd name="T9" fmla="*/ 23 h 90"/>
                  <a:gd name="T10" fmla="*/ 144 w 144"/>
                  <a:gd name="T11" fmla="*/ 25 h 90"/>
                  <a:gd name="T12" fmla="*/ 144 w 144"/>
                  <a:gd name="T13" fmla="*/ 9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21"/>
                    </a:moveTo>
                    <a:lnTo>
                      <a:pt x="22" y="0"/>
                    </a:lnTo>
                    <a:lnTo>
                      <a:pt x="75" y="1"/>
                    </a:lnTo>
                    <a:lnTo>
                      <a:pt x="129" y="1"/>
                    </a:lnTo>
                    <a:lnTo>
                      <a:pt x="144" y="23"/>
                    </a:lnTo>
                    <a:lnTo>
                      <a:pt x="144" y="25"/>
                    </a:lnTo>
                    <a:lnTo>
                      <a:pt x="144" y="9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5" name="Freeform 788">
                <a:extLst>
                  <a:ext uri="{FF2B5EF4-FFF2-40B4-BE49-F238E27FC236}">
                    <a16:creationId xmlns:a16="http://schemas.microsoft.com/office/drawing/2014/main" id="{62B13A3C-8034-C54E-B76B-4BAAFFB61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79430"/>
                <a:ext cx="35739" cy="48074"/>
              </a:xfrm>
              <a:custGeom>
                <a:avLst/>
                <a:gdLst>
                  <a:gd name="T0" fmla="*/ 116 w 116"/>
                  <a:gd name="T1" fmla="*/ 0 h 85"/>
                  <a:gd name="T2" fmla="*/ 115 w 116"/>
                  <a:gd name="T3" fmla="*/ 10 h 85"/>
                  <a:gd name="T4" fmla="*/ 115 w 116"/>
                  <a:gd name="T5" fmla="*/ 32 h 85"/>
                  <a:gd name="T6" fmla="*/ 113 w 116"/>
                  <a:gd name="T7" fmla="*/ 54 h 85"/>
                  <a:gd name="T8" fmla="*/ 112 w 116"/>
                  <a:gd name="T9" fmla="*/ 64 h 85"/>
                  <a:gd name="T10" fmla="*/ 103 w 116"/>
                  <a:gd name="T11" fmla="*/ 72 h 85"/>
                  <a:gd name="T12" fmla="*/ 90 w 116"/>
                  <a:gd name="T13" fmla="*/ 79 h 85"/>
                  <a:gd name="T14" fmla="*/ 85 w 116"/>
                  <a:gd name="T15" fmla="*/ 81 h 85"/>
                  <a:gd name="T16" fmla="*/ 74 w 116"/>
                  <a:gd name="T17" fmla="*/ 82 h 85"/>
                  <a:gd name="T18" fmla="*/ 59 w 116"/>
                  <a:gd name="T19" fmla="*/ 83 h 85"/>
                  <a:gd name="T20" fmla="*/ 43 w 116"/>
                  <a:gd name="T21" fmla="*/ 83 h 85"/>
                  <a:gd name="T22" fmla="*/ 27 w 116"/>
                  <a:gd name="T23" fmla="*/ 85 h 85"/>
                  <a:gd name="T24" fmla="*/ 13 w 116"/>
                  <a:gd name="T25" fmla="*/ 85 h 85"/>
                  <a:gd name="T26" fmla="*/ 4 w 116"/>
                  <a:gd name="T27" fmla="*/ 85 h 85"/>
                  <a:gd name="T28" fmla="*/ 0 w 116"/>
                  <a:gd name="T29" fmla="*/ 85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6"/>
                  <a:gd name="T46" fmla="*/ 0 h 85"/>
                  <a:gd name="T47" fmla="*/ 116 w 116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6" h="85">
                    <a:moveTo>
                      <a:pt x="116" y="0"/>
                    </a:moveTo>
                    <a:lnTo>
                      <a:pt x="115" y="10"/>
                    </a:lnTo>
                    <a:lnTo>
                      <a:pt x="115" y="32"/>
                    </a:lnTo>
                    <a:lnTo>
                      <a:pt x="113" y="54"/>
                    </a:lnTo>
                    <a:lnTo>
                      <a:pt x="112" y="64"/>
                    </a:lnTo>
                    <a:lnTo>
                      <a:pt x="103" y="72"/>
                    </a:lnTo>
                    <a:lnTo>
                      <a:pt x="90" y="79"/>
                    </a:lnTo>
                    <a:lnTo>
                      <a:pt x="85" y="81"/>
                    </a:lnTo>
                    <a:lnTo>
                      <a:pt x="74" y="82"/>
                    </a:lnTo>
                    <a:lnTo>
                      <a:pt x="59" y="83"/>
                    </a:lnTo>
                    <a:lnTo>
                      <a:pt x="43" y="83"/>
                    </a:lnTo>
                    <a:lnTo>
                      <a:pt x="27" y="85"/>
                    </a:lnTo>
                    <a:lnTo>
                      <a:pt x="13" y="85"/>
                    </a:lnTo>
                    <a:lnTo>
                      <a:pt x="4" y="85"/>
                    </a:lnTo>
                    <a:lnTo>
                      <a:pt x="0" y="85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6" name="Freeform 789">
                <a:extLst>
                  <a:ext uri="{FF2B5EF4-FFF2-40B4-BE49-F238E27FC236}">
                    <a16:creationId xmlns:a16="http://schemas.microsoft.com/office/drawing/2014/main" id="{21EB6517-FE74-E94E-81D9-25C386D8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43375"/>
                <a:ext cx="9530" cy="84129"/>
              </a:xfrm>
              <a:custGeom>
                <a:avLst/>
                <a:gdLst>
                  <a:gd name="T0" fmla="*/ 28 w 28"/>
                  <a:gd name="T1" fmla="*/ 154 h 154"/>
                  <a:gd name="T2" fmla="*/ 2 w 28"/>
                  <a:gd name="T3" fmla="*/ 130 h 154"/>
                  <a:gd name="T4" fmla="*/ 0 w 28"/>
                  <a:gd name="T5" fmla="*/ 66 h 154"/>
                  <a:gd name="T6" fmla="*/ 0 w 28"/>
                  <a:gd name="T7" fmla="*/ 64 h 154"/>
                  <a:gd name="T8" fmla="*/ 0 w 28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4"/>
                  <a:gd name="T17" fmla="*/ 28 w 28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4">
                    <a:moveTo>
                      <a:pt x="28" y="154"/>
                    </a:moveTo>
                    <a:lnTo>
                      <a:pt x="2" y="13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7" name="Freeform 790">
                <a:extLst>
                  <a:ext uri="{FF2B5EF4-FFF2-40B4-BE49-F238E27FC236}">
                    <a16:creationId xmlns:a16="http://schemas.microsoft.com/office/drawing/2014/main" id="{E9944EB9-6BFB-9E4E-B155-4F2E16BDF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28353"/>
                <a:ext cx="45269" cy="51077"/>
              </a:xfrm>
              <a:custGeom>
                <a:avLst/>
                <a:gdLst>
                  <a:gd name="T0" fmla="*/ 0 w 150"/>
                  <a:gd name="T1" fmla="*/ 22 h 93"/>
                  <a:gd name="T2" fmla="*/ 24 w 150"/>
                  <a:gd name="T3" fmla="*/ 0 h 93"/>
                  <a:gd name="T4" fmla="*/ 78 w 150"/>
                  <a:gd name="T5" fmla="*/ 1 h 93"/>
                  <a:gd name="T6" fmla="*/ 132 w 150"/>
                  <a:gd name="T7" fmla="*/ 1 h 93"/>
                  <a:gd name="T8" fmla="*/ 150 w 150"/>
                  <a:gd name="T9" fmla="*/ 23 h 93"/>
                  <a:gd name="T10" fmla="*/ 150 w 150"/>
                  <a:gd name="T11" fmla="*/ 24 h 93"/>
                  <a:gd name="T12" fmla="*/ 148 w 150"/>
                  <a:gd name="T13" fmla="*/ 93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93"/>
                  <a:gd name="T23" fmla="*/ 150 w 150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93">
                    <a:moveTo>
                      <a:pt x="0" y="22"/>
                    </a:moveTo>
                    <a:lnTo>
                      <a:pt x="24" y="0"/>
                    </a:lnTo>
                    <a:lnTo>
                      <a:pt x="78" y="1"/>
                    </a:lnTo>
                    <a:lnTo>
                      <a:pt x="132" y="1"/>
                    </a:lnTo>
                    <a:lnTo>
                      <a:pt x="150" y="23"/>
                    </a:lnTo>
                    <a:lnTo>
                      <a:pt x="150" y="24"/>
                    </a:lnTo>
                    <a:lnTo>
                      <a:pt x="148" y="93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8" name="Freeform 791">
                <a:extLst>
                  <a:ext uri="{FF2B5EF4-FFF2-40B4-BE49-F238E27FC236}">
                    <a16:creationId xmlns:a16="http://schemas.microsoft.com/office/drawing/2014/main" id="{2401D53B-EEA3-F24B-804B-57CFEAEE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79430"/>
                <a:ext cx="35739" cy="48074"/>
              </a:xfrm>
              <a:custGeom>
                <a:avLst/>
                <a:gdLst>
                  <a:gd name="T0" fmla="*/ 119 w 119"/>
                  <a:gd name="T1" fmla="*/ 0 h 86"/>
                  <a:gd name="T2" fmla="*/ 119 w 119"/>
                  <a:gd name="T3" fmla="*/ 10 h 86"/>
                  <a:gd name="T4" fmla="*/ 118 w 119"/>
                  <a:gd name="T5" fmla="*/ 32 h 86"/>
                  <a:gd name="T6" fmla="*/ 117 w 119"/>
                  <a:gd name="T7" fmla="*/ 55 h 86"/>
                  <a:gd name="T8" fmla="*/ 117 w 119"/>
                  <a:gd name="T9" fmla="*/ 65 h 86"/>
                  <a:gd name="T10" fmla="*/ 106 w 119"/>
                  <a:gd name="T11" fmla="*/ 74 h 86"/>
                  <a:gd name="T12" fmla="*/ 94 w 119"/>
                  <a:gd name="T13" fmla="*/ 82 h 86"/>
                  <a:gd name="T14" fmla="*/ 88 w 119"/>
                  <a:gd name="T15" fmla="*/ 82 h 86"/>
                  <a:gd name="T16" fmla="*/ 77 w 119"/>
                  <a:gd name="T17" fmla="*/ 83 h 86"/>
                  <a:gd name="T18" fmla="*/ 61 w 119"/>
                  <a:gd name="T19" fmla="*/ 85 h 86"/>
                  <a:gd name="T20" fmla="*/ 45 w 119"/>
                  <a:gd name="T21" fmla="*/ 85 h 86"/>
                  <a:gd name="T22" fmla="*/ 28 w 119"/>
                  <a:gd name="T23" fmla="*/ 86 h 86"/>
                  <a:gd name="T24" fmla="*/ 14 w 119"/>
                  <a:gd name="T25" fmla="*/ 86 h 86"/>
                  <a:gd name="T26" fmla="*/ 4 w 119"/>
                  <a:gd name="T27" fmla="*/ 86 h 86"/>
                  <a:gd name="T28" fmla="*/ 0 w 119"/>
                  <a:gd name="T29" fmla="*/ 86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"/>
                  <a:gd name="T46" fmla="*/ 0 h 86"/>
                  <a:gd name="T47" fmla="*/ 119 w 119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" h="86">
                    <a:moveTo>
                      <a:pt x="119" y="0"/>
                    </a:moveTo>
                    <a:lnTo>
                      <a:pt x="119" y="10"/>
                    </a:lnTo>
                    <a:lnTo>
                      <a:pt x="118" y="32"/>
                    </a:lnTo>
                    <a:lnTo>
                      <a:pt x="117" y="55"/>
                    </a:lnTo>
                    <a:lnTo>
                      <a:pt x="117" y="65"/>
                    </a:lnTo>
                    <a:lnTo>
                      <a:pt x="106" y="74"/>
                    </a:lnTo>
                    <a:lnTo>
                      <a:pt x="94" y="82"/>
                    </a:lnTo>
                    <a:lnTo>
                      <a:pt x="88" y="82"/>
                    </a:lnTo>
                    <a:lnTo>
                      <a:pt x="77" y="83"/>
                    </a:lnTo>
                    <a:lnTo>
                      <a:pt x="61" y="85"/>
                    </a:lnTo>
                    <a:lnTo>
                      <a:pt x="45" y="85"/>
                    </a:lnTo>
                    <a:lnTo>
                      <a:pt x="28" y="86"/>
                    </a:lnTo>
                    <a:lnTo>
                      <a:pt x="14" y="86"/>
                    </a:lnTo>
                    <a:lnTo>
                      <a:pt x="4" y="86"/>
                    </a:lnTo>
                    <a:lnTo>
                      <a:pt x="0" y="86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79" name="Freeform 792">
                <a:extLst>
                  <a:ext uri="{FF2B5EF4-FFF2-40B4-BE49-F238E27FC236}">
                    <a16:creationId xmlns:a16="http://schemas.microsoft.com/office/drawing/2014/main" id="{6BE7002B-18DC-C44D-90F0-F5E3B215B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37366"/>
                <a:ext cx="9530" cy="90138"/>
              </a:xfrm>
              <a:custGeom>
                <a:avLst/>
                <a:gdLst>
                  <a:gd name="T0" fmla="*/ 29 w 29"/>
                  <a:gd name="T1" fmla="*/ 157 h 157"/>
                  <a:gd name="T2" fmla="*/ 3 w 29"/>
                  <a:gd name="T3" fmla="*/ 132 h 157"/>
                  <a:gd name="T4" fmla="*/ 2 w 29"/>
                  <a:gd name="T5" fmla="*/ 67 h 157"/>
                  <a:gd name="T6" fmla="*/ 2 w 29"/>
                  <a:gd name="T7" fmla="*/ 66 h 157"/>
                  <a:gd name="T8" fmla="*/ 0 w 2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57"/>
                  <a:gd name="T17" fmla="*/ 29 w 2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57">
                    <a:moveTo>
                      <a:pt x="29" y="157"/>
                    </a:moveTo>
                    <a:lnTo>
                      <a:pt x="3" y="132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0" name="Freeform 793">
                <a:extLst>
                  <a:ext uri="{FF2B5EF4-FFF2-40B4-BE49-F238E27FC236}">
                    <a16:creationId xmlns:a16="http://schemas.microsoft.com/office/drawing/2014/main" id="{8CD2C0BA-9B9F-754B-84BF-C0DD8263C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22344"/>
                <a:ext cx="47652" cy="57087"/>
              </a:xfrm>
              <a:custGeom>
                <a:avLst/>
                <a:gdLst>
                  <a:gd name="T0" fmla="*/ 0 w 152"/>
                  <a:gd name="T1" fmla="*/ 24 h 94"/>
                  <a:gd name="T2" fmla="*/ 25 w 152"/>
                  <a:gd name="T3" fmla="*/ 0 h 94"/>
                  <a:gd name="T4" fmla="*/ 79 w 152"/>
                  <a:gd name="T5" fmla="*/ 0 h 94"/>
                  <a:gd name="T6" fmla="*/ 134 w 152"/>
                  <a:gd name="T7" fmla="*/ 2 h 94"/>
                  <a:gd name="T8" fmla="*/ 152 w 152"/>
                  <a:gd name="T9" fmla="*/ 25 h 94"/>
                  <a:gd name="T10" fmla="*/ 152 w 152"/>
                  <a:gd name="T11" fmla="*/ 25 h 94"/>
                  <a:gd name="T12" fmla="*/ 151 w 152"/>
                  <a:gd name="T13" fmla="*/ 94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94"/>
                  <a:gd name="T23" fmla="*/ 152 w 152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94">
                    <a:moveTo>
                      <a:pt x="0" y="24"/>
                    </a:moveTo>
                    <a:lnTo>
                      <a:pt x="25" y="0"/>
                    </a:lnTo>
                    <a:lnTo>
                      <a:pt x="79" y="0"/>
                    </a:lnTo>
                    <a:lnTo>
                      <a:pt x="134" y="2"/>
                    </a:lnTo>
                    <a:lnTo>
                      <a:pt x="152" y="25"/>
                    </a:lnTo>
                    <a:lnTo>
                      <a:pt x="151" y="94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1" name="Freeform 794">
                <a:extLst>
                  <a:ext uri="{FF2B5EF4-FFF2-40B4-BE49-F238E27FC236}">
                    <a16:creationId xmlns:a16="http://schemas.microsoft.com/office/drawing/2014/main" id="{7EEB4042-DE86-9540-AD6A-77227546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346" y="5379430"/>
                <a:ext cx="35739" cy="51079"/>
              </a:xfrm>
              <a:custGeom>
                <a:avLst/>
                <a:gdLst>
                  <a:gd name="T0" fmla="*/ 124 w 124"/>
                  <a:gd name="T1" fmla="*/ 0 h 90"/>
                  <a:gd name="T2" fmla="*/ 124 w 124"/>
                  <a:gd name="T3" fmla="*/ 11 h 90"/>
                  <a:gd name="T4" fmla="*/ 124 w 124"/>
                  <a:gd name="T5" fmla="*/ 35 h 90"/>
                  <a:gd name="T6" fmla="*/ 122 w 124"/>
                  <a:gd name="T7" fmla="*/ 58 h 90"/>
                  <a:gd name="T8" fmla="*/ 122 w 124"/>
                  <a:gd name="T9" fmla="*/ 70 h 90"/>
                  <a:gd name="T10" fmla="*/ 112 w 124"/>
                  <a:gd name="T11" fmla="*/ 78 h 90"/>
                  <a:gd name="T12" fmla="*/ 98 w 124"/>
                  <a:gd name="T13" fmla="*/ 87 h 90"/>
                  <a:gd name="T14" fmla="*/ 93 w 124"/>
                  <a:gd name="T15" fmla="*/ 87 h 90"/>
                  <a:gd name="T16" fmla="*/ 81 w 124"/>
                  <a:gd name="T17" fmla="*/ 88 h 90"/>
                  <a:gd name="T18" fmla="*/ 64 w 124"/>
                  <a:gd name="T19" fmla="*/ 88 h 90"/>
                  <a:gd name="T20" fmla="*/ 48 w 124"/>
                  <a:gd name="T21" fmla="*/ 89 h 90"/>
                  <a:gd name="T22" fmla="*/ 30 w 124"/>
                  <a:gd name="T23" fmla="*/ 89 h 90"/>
                  <a:gd name="T24" fmla="*/ 14 w 124"/>
                  <a:gd name="T25" fmla="*/ 89 h 90"/>
                  <a:gd name="T26" fmla="*/ 4 w 124"/>
                  <a:gd name="T27" fmla="*/ 90 h 90"/>
                  <a:gd name="T28" fmla="*/ 0 w 124"/>
                  <a:gd name="T29" fmla="*/ 9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90"/>
                  <a:gd name="T47" fmla="*/ 124 w 124"/>
                  <a:gd name="T48" fmla="*/ 90 h 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90">
                    <a:moveTo>
                      <a:pt x="124" y="0"/>
                    </a:moveTo>
                    <a:lnTo>
                      <a:pt x="124" y="11"/>
                    </a:lnTo>
                    <a:lnTo>
                      <a:pt x="124" y="35"/>
                    </a:lnTo>
                    <a:lnTo>
                      <a:pt x="122" y="58"/>
                    </a:lnTo>
                    <a:lnTo>
                      <a:pt x="122" y="70"/>
                    </a:lnTo>
                    <a:lnTo>
                      <a:pt x="112" y="78"/>
                    </a:lnTo>
                    <a:lnTo>
                      <a:pt x="98" y="87"/>
                    </a:lnTo>
                    <a:lnTo>
                      <a:pt x="93" y="87"/>
                    </a:lnTo>
                    <a:lnTo>
                      <a:pt x="81" y="88"/>
                    </a:lnTo>
                    <a:lnTo>
                      <a:pt x="64" y="88"/>
                    </a:lnTo>
                    <a:lnTo>
                      <a:pt x="48" y="89"/>
                    </a:lnTo>
                    <a:lnTo>
                      <a:pt x="30" y="89"/>
                    </a:lnTo>
                    <a:lnTo>
                      <a:pt x="14" y="89"/>
                    </a:lnTo>
                    <a:lnTo>
                      <a:pt x="4" y="90"/>
                    </a:lnTo>
                    <a:lnTo>
                      <a:pt x="0" y="9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2" name="Freeform 795">
                <a:extLst>
                  <a:ext uri="{FF2B5EF4-FFF2-40B4-BE49-F238E27FC236}">
                    <a16:creationId xmlns:a16="http://schemas.microsoft.com/office/drawing/2014/main" id="{F713AB43-325B-8747-9357-416EBB9B6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37366"/>
                <a:ext cx="9530" cy="93144"/>
              </a:xfrm>
              <a:custGeom>
                <a:avLst/>
                <a:gdLst>
                  <a:gd name="T0" fmla="*/ 27 w 27"/>
                  <a:gd name="T1" fmla="*/ 160 h 160"/>
                  <a:gd name="T2" fmla="*/ 3 w 27"/>
                  <a:gd name="T3" fmla="*/ 135 h 160"/>
                  <a:gd name="T4" fmla="*/ 0 w 27"/>
                  <a:gd name="T5" fmla="*/ 67 h 160"/>
                  <a:gd name="T6" fmla="*/ 1 w 27"/>
                  <a:gd name="T7" fmla="*/ 67 h 160"/>
                  <a:gd name="T8" fmla="*/ 0 w 27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0"/>
                  <a:gd name="T17" fmla="*/ 27 w 27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0">
                    <a:moveTo>
                      <a:pt x="27" y="160"/>
                    </a:moveTo>
                    <a:lnTo>
                      <a:pt x="3" y="135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3" name="Freeform 796">
                <a:extLst>
                  <a:ext uri="{FF2B5EF4-FFF2-40B4-BE49-F238E27FC236}">
                    <a16:creationId xmlns:a16="http://schemas.microsoft.com/office/drawing/2014/main" id="{F60F3AC4-ABD2-5E47-A07F-BF96ABB06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963" y="5319338"/>
                <a:ext cx="40505" cy="99153"/>
              </a:xfrm>
              <a:custGeom>
                <a:avLst/>
                <a:gdLst>
                  <a:gd name="T0" fmla="*/ 0 w 131"/>
                  <a:gd name="T1" fmla="*/ 0 h 168"/>
                  <a:gd name="T2" fmla="*/ 56 w 131"/>
                  <a:gd name="T3" fmla="*/ 1 h 168"/>
                  <a:gd name="T4" fmla="*/ 112 w 131"/>
                  <a:gd name="T5" fmla="*/ 1 h 168"/>
                  <a:gd name="T6" fmla="*/ 131 w 131"/>
                  <a:gd name="T7" fmla="*/ 25 h 168"/>
                  <a:gd name="T8" fmla="*/ 130 w 131"/>
                  <a:gd name="T9" fmla="*/ 96 h 168"/>
                  <a:gd name="T10" fmla="*/ 129 w 131"/>
                  <a:gd name="T11" fmla="*/ 168 h 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168"/>
                  <a:gd name="T20" fmla="*/ 131 w 131"/>
                  <a:gd name="T21" fmla="*/ 168 h 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168">
                    <a:moveTo>
                      <a:pt x="0" y="0"/>
                    </a:moveTo>
                    <a:lnTo>
                      <a:pt x="56" y="1"/>
                    </a:lnTo>
                    <a:lnTo>
                      <a:pt x="112" y="1"/>
                    </a:lnTo>
                    <a:lnTo>
                      <a:pt x="131" y="25"/>
                    </a:lnTo>
                    <a:lnTo>
                      <a:pt x="130" y="96"/>
                    </a:lnTo>
                    <a:lnTo>
                      <a:pt x="129" y="168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4" name="Freeform 797">
                <a:extLst>
                  <a:ext uri="{FF2B5EF4-FFF2-40B4-BE49-F238E27FC236}">
                    <a16:creationId xmlns:a16="http://schemas.microsoft.com/office/drawing/2014/main" id="{F86D7519-56F7-B84E-A9B3-AA2373860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963" y="5418491"/>
                <a:ext cx="40505" cy="12018"/>
              </a:xfrm>
              <a:custGeom>
                <a:avLst/>
                <a:gdLst>
                  <a:gd name="T0" fmla="*/ 127 w 127"/>
                  <a:gd name="T1" fmla="*/ 0 h 21"/>
                  <a:gd name="T2" fmla="*/ 115 w 127"/>
                  <a:gd name="T3" fmla="*/ 9 h 21"/>
                  <a:gd name="T4" fmla="*/ 101 w 127"/>
                  <a:gd name="T5" fmla="*/ 18 h 21"/>
                  <a:gd name="T6" fmla="*/ 96 w 127"/>
                  <a:gd name="T7" fmla="*/ 18 h 21"/>
                  <a:gd name="T8" fmla="*/ 83 w 127"/>
                  <a:gd name="T9" fmla="*/ 18 h 21"/>
                  <a:gd name="T10" fmla="*/ 68 w 127"/>
                  <a:gd name="T11" fmla="*/ 18 h 21"/>
                  <a:gd name="T12" fmla="*/ 48 w 127"/>
                  <a:gd name="T13" fmla="*/ 19 h 21"/>
                  <a:gd name="T14" fmla="*/ 30 w 127"/>
                  <a:gd name="T15" fmla="*/ 19 h 21"/>
                  <a:gd name="T16" fmla="*/ 15 w 127"/>
                  <a:gd name="T17" fmla="*/ 19 h 21"/>
                  <a:gd name="T18" fmla="*/ 5 w 127"/>
                  <a:gd name="T19" fmla="*/ 21 h 21"/>
                  <a:gd name="T20" fmla="*/ 0 w 127"/>
                  <a:gd name="T21" fmla="*/ 2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21"/>
                  <a:gd name="T35" fmla="*/ 127 w 127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21">
                    <a:moveTo>
                      <a:pt x="127" y="0"/>
                    </a:moveTo>
                    <a:lnTo>
                      <a:pt x="115" y="9"/>
                    </a:lnTo>
                    <a:lnTo>
                      <a:pt x="101" y="18"/>
                    </a:lnTo>
                    <a:lnTo>
                      <a:pt x="96" y="18"/>
                    </a:lnTo>
                    <a:lnTo>
                      <a:pt x="83" y="18"/>
                    </a:lnTo>
                    <a:lnTo>
                      <a:pt x="68" y="18"/>
                    </a:lnTo>
                    <a:lnTo>
                      <a:pt x="48" y="19"/>
                    </a:lnTo>
                    <a:lnTo>
                      <a:pt x="30" y="19"/>
                    </a:lnTo>
                    <a:lnTo>
                      <a:pt x="15" y="19"/>
                    </a:lnTo>
                    <a:lnTo>
                      <a:pt x="5" y="21"/>
                    </a:lnTo>
                    <a:lnTo>
                      <a:pt x="0" y="21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5" name="Freeform 798">
                <a:extLst>
                  <a:ext uri="{FF2B5EF4-FFF2-40B4-BE49-F238E27FC236}">
                    <a16:creationId xmlns:a16="http://schemas.microsoft.com/office/drawing/2014/main" id="{2AAB4BE8-78BA-DF46-844F-000B02039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816" y="5319338"/>
                <a:ext cx="7147" cy="111171"/>
              </a:xfrm>
              <a:custGeom>
                <a:avLst/>
                <a:gdLst>
                  <a:gd name="T0" fmla="*/ 28 w 28"/>
                  <a:gd name="T1" fmla="*/ 189 h 189"/>
                  <a:gd name="T2" fmla="*/ 3 w 28"/>
                  <a:gd name="T3" fmla="*/ 162 h 189"/>
                  <a:gd name="T4" fmla="*/ 2 w 28"/>
                  <a:gd name="T5" fmla="*/ 92 h 189"/>
                  <a:gd name="T6" fmla="*/ 0 w 28"/>
                  <a:gd name="T7" fmla="*/ 24 h 189"/>
                  <a:gd name="T8" fmla="*/ 26 w 28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89"/>
                  <a:gd name="T17" fmla="*/ 28 w 28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89">
                    <a:moveTo>
                      <a:pt x="28" y="189"/>
                    </a:moveTo>
                    <a:lnTo>
                      <a:pt x="3" y="162"/>
                    </a:lnTo>
                    <a:lnTo>
                      <a:pt x="2" y="92"/>
                    </a:lnTo>
                    <a:lnTo>
                      <a:pt x="0" y="24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6" name="Freeform 799">
                <a:extLst>
                  <a:ext uri="{FF2B5EF4-FFF2-40B4-BE49-F238E27FC236}">
                    <a16:creationId xmlns:a16="http://schemas.microsoft.com/office/drawing/2014/main" id="{B1F869C2-CD20-EE4C-B112-27811CE9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07320"/>
                <a:ext cx="0" cy="15024"/>
              </a:xfrm>
              <a:custGeom>
                <a:avLst/>
                <a:gdLst>
                  <a:gd name="T0" fmla="*/ 0 w 4"/>
                  <a:gd name="T1" fmla="*/ 35 h 35"/>
                  <a:gd name="T2" fmla="*/ 1 w 4"/>
                  <a:gd name="T3" fmla="*/ 17 h 35"/>
                  <a:gd name="T4" fmla="*/ 4 w 4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5"/>
                  <a:gd name="T11" fmla="*/ 0 w 4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5">
                    <a:moveTo>
                      <a:pt x="0" y="35"/>
                    </a:moveTo>
                    <a:lnTo>
                      <a:pt x="1" y="17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7" name="Freeform 800">
                <a:extLst>
                  <a:ext uri="{FF2B5EF4-FFF2-40B4-BE49-F238E27FC236}">
                    <a16:creationId xmlns:a16="http://schemas.microsoft.com/office/drawing/2014/main" id="{DB0CCAF2-903F-A448-BB02-620DD509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07320"/>
                <a:ext cx="21444" cy="12018"/>
              </a:xfrm>
              <a:custGeom>
                <a:avLst/>
                <a:gdLst>
                  <a:gd name="T0" fmla="*/ 0 w 71"/>
                  <a:gd name="T1" fmla="*/ 0 h 30"/>
                  <a:gd name="T2" fmla="*/ 71 w 71"/>
                  <a:gd name="T3" fmla="*/ 0 h 30"/>
                  <a:gd name="T4" fmla="*/ 71 w 71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30"/>
                  <a:gd name="T11" fmla="*/ 71 w 7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30">
                    <a:moveTo>
                      <a:pt x="0" y="0"/>
                    </a:moveTo>
                    <a:lnTo>
                      <a:pt x="71" y="0"/>
                    </a:lnTo>
                    <a:lnTo>
                      <a:pt x="71" y="30"/>
                    </a:lnTo>
                  </a:path>
                </a:pathLst>
              </a:custGeom>
              <a:noFill/>
              <a:ln w="6350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8" name="Freeform 801">
                <a:extLst>
                  <a:ext uri="{FF2B5EF4-FFF2-40B4-BE49-F238E27FC236}">
                    <a16:creationId xmlns:a16="http://schemas.microsoft.com/office/drawing/2014/main" id="{C0548F87-7531-CF4C-BD5A-6798860BA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728" y="5307320"/>
                <a:ext cx="21444" cy="12018"/>
              </a:xfrm>
              <a:custGeom>
                <a:avLst/>
                <a:gdLst>
                  <a:gd name="T0" fmla="*/ 67 w 67"/>
                  <a:gd name="T1" fmla="*/ 0 h 27"/>
                  <a:gd name="T2" fmla="*/ 36 w 67"/>
                  <a:gd name="T3" fmla="*/ 27 h 27"/>
                  <a:gd name="T4" fmla="*/ 0 w 67"/>
                  <a:gd name="T5" fmla="*/ 1 h 27"/>
                  <a:gd name="T6" fmla="*/ 0 60000 65536"/>
                  <a:gd name="T7" fmla="*/ 0 60000 65536"/>
                  <a:gd name="T8" fmla="*/ 0 60000 65536"/>
                  <a:gd name="T9" fmla="*/ 0 w 67"/>
                  <a:gd name="T10" fmla="*/ 0 h 27"/>
                  <a:gd name="T11" fmla="*/ 67 w 6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" h="27">
                    <a:moveTo>
                      <a:pt x="67" y="0"/>
                    </a:moveTo>
                    <a:lnTo>
                      <a:pt x="36" y="27"/>
                    </a:lnTo>
                    <a:lnTo>
                      <a:pt x="0" y="1"/>
                    </a:lnTo>
                  </a:path>
                </a:pathLst>
              </a:custGeom>
              <a:noFill/>
              <a:ln w="4763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89" name="Freeform 802">
                <a:extLst>
                  <a:ext uri="{FF2B5EF4-FFF2-40B4-BE49-F238E27FC236}">
                    <a16:creationId xmlns:a16="http://schemas.microsoft.com/office/drawing/2014/main" id="{1B9167A0-032E-3143-A5A6-0087EC086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256242"/>
                <a:ext cx="7147" cy="66101"/>
              </a:xfrm>
              <a:custGeom>
                <a:avLst/>
                <a:gdLst>
                  <a:gd name="T0" fmla="*/ 0 w 25"/>
                  <a:gd name="T1" fmla="*/ 119 h 120"/>
                  <a:gd name="T2" fmla="*/ 14 w 25"/>
                  <a:gd name="T3" fmla="*/ 0 h 120"/>
                  <a:gd name="T4" fmla="*/ 25 w 25"/>
                  <a:gd name="T5" fmla="*/ 120 h 120"/>
                  <a:gd name="T6" fmla="*/ 0 w 25"/>
                  <a:gd name="T7" fmla="*/ 119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20"/>
                  <a:gd name="T14" fmla="*/ 25 w 25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20">
                    <a:moveTo>
                      <a:pt x="0" y="119"/>
                    </a:moveTo>
                    <a:lnTo>
                      <a:pt x="14" y="0"/>
                    </a:lnTo>
                    <a:lnTo>
                      <a:pt x="25" y="12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0" name="Freeform 803">
                <a:extLst>
                  <a:ext uri="{FF2B5EF4-FFF2-40B4-BE49-F238E27FC236}">
                    <a16:creationId xmlns:a16="http://schemas.microsoft.com/office/drawing/2014/main" id="{C337874E-34E3-1647-825C-443BCC012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256242"/>
                <a:ext cx="7147" cy="66101"/>
              </a:xfrm>
              <a:custGeom>
                <a:avLst/>
                <a:gdLst>
                  <a:gd name="T0" fmla="*/ 0 w 25"/>
                  <a:gd name="T1" fmla="*/ 119 h 120"/>
                  <a:gd name="T2" fmla="*/ 14 w 25"/>
                  <a:gd name="T3" fmla="*/ 0 h 120"/>
                  <a:gd name="T4" fmla="*/ 25 w 25"/>
                  <a:gd name="T5" fmla="*/ 120 h 120"/>
                  <a:gd name="T6" fmla="*/ 0 w 25"/>
                  <a:gd name="T7" fmla="*/ 119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20"/>
                  <a:gd name="T14" fmla="*/ 25 w 25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20">
                    <a:moveTo>
                      <a:pt x="0" y="119"/>
                    </a:moveTo>
                    <a:lnTo>
                      <a:pt x="14" y="0"/>
                    </a:lnTo>
                    <a:lnTo>
                      <a:pt x="25" y="120"/>
                    </a:lnTo>
                    <a:lnTo>
                      <a:pt x="0" y="119"/>
                    </a:lnTo>
                    <a:close/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1" name="Freeform 804">
                <a:extLst>
                  <a:ext uri="{FF2B5EF4-FFF2-40B4-BE49-F238E27FC236}">
                    <a16:creationId xmlns:a16="http://schemas.microsoft.com/office/drawing/2014/main" id="{40DF5F36-AE53-EF46-BC15-D1F220E57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289292"/>
                <a:ext cx="7147" cy="6009"/>
              </a:xfrm>
              <a:custGeom>
                <a:avLst/>
                <a:gdLst>
                  <a:gd name="T0" fmla="*/ 0 w 27"/>
                  <a:gd name="T1" fmla="*/ 0 h 15"/>
                  <a:gd name="T2" fmla="*/ 14 w 27"/>
                  <a:gd name="T3" fmla="*/ 0 h 15"/>
                  <a:gd name="T4" fmla="*/ 27 w 27"/>
                  <a:gd name="T5" fmla="*/ 1 h 15"/>
                  <a:gd name="T6" fmla="*/ 14 w 27"/>
                  <a:gd name="T7" fmla="*/ 15 h 15"/>
                  <a:gd name="T8" fmla="*/ 7 w 27"/>
                  <a:gd name="T9" fmla="*/ 7 h 15"/>
                  <a:gd name="T10" fmla="*/ 0 w 2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5"/>
                  <a:gd name="T20" fmla="*/ 27 w 2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5">
                    <a:moveTo>
                      <a:pt x="0" y="0"/>
                    </a:moveTo>
                    <a:lnTo>
                      <a:pt x="14" y="0"/>
                    </a:lnTo>
                    <a:lnTo>
                      <a:pt x="27" y="1"/>
                    </a:lnTo>
                    <a:lnTo>
                      <a:pt x="14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2" name="Freeform 805">
                <a:extLst>
                  <a:ext uri="{FF2B5EF4-FFF2-40B4-BE49-F238E27FC236}">
                    <a16:creationId xmlns:a16="http://schemas.microsoft.com/office/drawing/2014/main" id="{F7A6A3D1-5857-E744-A998-55E991F75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877" y="5289292"/>
                <a:ext cx="7147" cy="6009"/>
              </a:xfrm>
              <a:custGeom>
                <a:avLst/>
                <a:gdLst>
                  <a:gd name="T0" fmla="*/ 0 w 27"/>
                  <a:gd name="T1" fmla="*/ 0 h 15"/>
                  <a:gd name="T2" fmla="*/ 14 w 27"/>
                  <a:gd name="T3" fmla="*/ 0 h 15"/>
                  <a:gd name="T4" fmla="*/ 27 w 27"/>
                  <a:gd name="T5" fmla="*/ 1 h 15"/>
                  <a:gd name="T6" fmla="*/ 14 w 27"/>
                  <a:gd name="T7" fmla="*/ 15 h 15"/>
                  <a:gd name="T8" fmla="*/ 7 w 27"/>
                  <a:gd name="T9" fmla="*/ 7 h 15"/>
                  <a:gd name="T10" fmla="*/ 0 w 2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5"/>
                  <a:gd name="T20" fmla="*/ 27 w 2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5">
                    <a:moveTo>
                      <a:pt x="0" y="0"/>
                    </a:moveTo>
                    <a:lnTo>
                      <a:pt x="14" y="0"/>
                    </a:lnTo>
                    <a:lnTo>
                      <a:pt x="27" y="1"/>
                    </a:lnTo>
                    <a:lnTo>
                      <a:pt x="14" y="15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4A8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grpSp>
            <p:nvGrpSpPr>
              <p:cNvPr id="193" name="组合 1254">
                <a:extLst>
                  <a:ext uri="{FF2B5EF4-FFF2-40B4-BE49-F238E27FC236}">
                    <a16:creationId xmlns:a16="http://schemas.microsoft.com/office/drawing/2014/main" id="{AC323EA0-9A4D-A648-96D6-9EB9F4D3C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3371" y="5229200"/>
                <a:ext cx="648072" cy="216024"/>
                <a:chOff x="4225379" y="5229200"/>
                <a:chExt cx="496801" cy="261235"/>
              </a:xfrm>
            </p:grpSpPr>
            <p:sp>
              <p:nvSpPr>
                <p:cNvPr id="201" name="Freeform 806">
                  <a:extLst>
                    <a:ext uri="{FF2B5EF4-FFF2-40B4-BE49-F238E27FC236}">
                      <a16:creationId xmlns:a16="http://schemas.microsoft.com/office/drawing/2014/main" id="{20492161-7E94-0A4F-AF18-D1C89C685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379" y="5229200"/>
                  <a:ext cx="36529" cy="261608"/>
                </a:xfrm>
                <a:custGeom>
                  <a:avLst/>
                  <a:gdLst>
                    <a:gd name="T0" fmla="*/ 117 w 119"/>
                    <a:gd name="T1" fmla="*/ 22 h 450"/>
                    <a:gd name="T2" fmla="*/ 100 w 119"/>
                    <a:gd name="T3" fmla="*/ 56 h 450"/>
                    <a:gd name="T4" fmla="*/ 85 w 119"/>
                    <a:gd name="T5" fmla="*/ 89 h 450"/>
                    <a:gd name="T6" fmla="*/ 70 w 119"/>
                    <a:gd name="T7" fmla="*/ 129 h 450"/>
                    <a:gd name="T8" fmla="*/ 61 w 119"/>
                    <a:gd name="T9" fmla="*/ 166 h 450"/>
                    <a:gd name="T10" fmla="*/ 56 w 119"/>
                    <a:gd name="T11" fmla="*/ 205 h 450"/>
                    <a:gd name="T12" fmla="*/ 56 w 119"/>
                    <a:gd name="T13" fmla="*/ 242 h 450"/>
                    <a:gd name="T14" fmla="*/ 59 w 119"/>
                    <a:gd name="T15" fmla="*/ 277 h 450"/>
                    <a:gd name="T16" fmla="*/ 65 w 119"/>
                    <a:gd name="T17" fmla="*/ 312 h 450"/>
                    <a:gd name="T18" fmla="*/ 74 w 119"/>
                    <a:gd name="T19" fmla="*/ 345 h 450"/>
                    <a:gd name="T20" fmla="*/ 85 w 119"/>
                    <a:gd name="T21" fmla="*/ 372 h 450"/>
                    <a:gd name="T22" fmla="*/ 94 w 119"/>
                    <a:gd name="T23" fmla="*/ 393 h 450"/>
                    <a:gd name="T24" fmla="*/ 109 w 119"/>
                    <a:gd name="T25" fmla="*/ 425 h 450"/>
                    <a:gd name="T26" fmla="*/ 110 w 119"/>
                    <a:gd name="T27" fmla="*/ 442 h 450"/>
                    <a:gd name="T28" fmla="*/ 105 w 119"/>
                    <a:gd name="T29" fmla="*/ 448 h 450"/>
                    <a:gd name="T30" fmla="*/ 96 w 119"/>
                    <a:gd name="T31" fmla="*/ 448 h 450"/>
                    <a:gd name="T32" fmla="*/ 87 w 119"/>
                    <a:gd name="T33" fmla="*/ 444 h 450"/>
                    <a:gd name="T34" fmla="*/ 70 w 119"/>
                    <a:gd name="T35" fmla="*/ 428 h 450"/>
                    <a:gd name="T36" fmla="*/ 43 w 119"/>
                    <a:gd name="T37" fmla="*/ 389 h 450"/>
                    <a:gd name="T38" fmla="*/ 22 w 119"/>
                    <a:gd name="T39" fmla="*/ 344 h 450"/>
                    <a:gd name="T40" fmla="*/ 7 w 119"/>
                    <a:gd name="T41" fmla="*/ 298 h 450"/>
                    <a:gd name="T42" fmla="*/ 1 w 119"/>
                    <a:gd name="T43" fmla="*/ 249 h 450"/>
                    <a:gd name="T44" fmla="*/ 1 w 119"/>
                    <a:gd name="T45" fmla="*/ 200 h 450"/>
                    <a:gd name="T46" fmla="*/ 9 w 119"/>
                    <a:gd name="T47" fmla="*/ 156 h 450"/>
                    <a:gd name="T48" fmla="*/ 22 w 119"/>
                    <a:gd name="T49" fmla="*/ 114 h 450"/>
                    <a:gd name="T50" fmla="*/ 41 w 119"/>
                    <a:gd name="T51" fmla="*/ 73 h 450"/>
                    <a:gd name="T52" fmla="*/ 61 w 119"/>
                    <a:gd name="T53" fmla="*/ 40 h 450"/>
                    <a:gd name="T54" fmla="*/ 77 w 119"/>
                    <a:gd name="T55" fmla="*/ 21 h 450"/>
                    <a:gd name="T56" fmla="*/ 91 w 119"/>
                    <a:gd name="T57" fmla="*/ 8 h 450"/>
                    <a:gd name="T58" fmla="*/ 104 w 119"/>
                    <a:gd name="T59" fmla="*/ 2 h 450"/>
                    <a:gd name="T60" fmla="*/ 113 w 119"/>
                    <a:gd name="T61" fmla="*/ 2 h 450"/>
                    <a:gd name="T62" fmla="*/ 118 w 119"/>
                    <a:gd name="T63" fmla="*/ 8 h 4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9"/>
                    <a:gd name="T97" fmla="*/ 0 h 450"/>
                    <a:gd name="T98" fmla="*/ 119 w 119"/>
                    <a:gd name="T99" fmla="*/ 450 h 4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9" h="450">
                      <a:moveTo>
                        <a:pt x="119" y="13"/>
                      </a:moveTo>
                      <a:lnTo>
                        <a:pt x="117" y="22"/>
                      </a:lnTo>
                      <a:lnTo>
                        <a:pt x="109" y="38"/>
                      </a:lnTo>
                      <a:lnTo>
                        <a:pt x="100" y="56"/>
                      </a:lnTo>
                      <a:lnTo>
                        <a:pt x="94" y="69"/>
                      </a:lnTo>
                      <a:lnTo>
                        <a:pt x="85" y="89"/>
                      </a:lnTo>
                      <a:lnTo>
                        <a:pt x="77" y="110"/>
                      </a:lnTo>
                      <a:lnTo>
                        <a:pt x="70" y="129"/>
                      </a:lnTo>
                      <a:lnTo>
                        <a:pt x="65" y="148"/>
                      </a:lnTo>
                      <a:lnTo>
                        <a:pt x="61" y="166"/>
                      </a:lnTo>
                      <a:lnTo>
                        <a:pt x="59" y="186"/>
                      </a:lnTo>
                      <a:lnTo>
                        <a:pt x="56" y="205"/>
                      </a:lnTo>
                      <a:lnTo>
                        <a:pt x="56" y="224"/>
                      </a:lnTo>
                      <a:lnTo>
                        <a:pt x="56" y="242"/>
                      </a:lnTo>
                      <a:lnTo>
                        <a:pt x="58" y="259"/>
                      </a:lnTo>
                      <a:lnTo>
                        <a:pt x="59" y="277"/>
                      </a:lnTo>
                      <a:lnTo>
                        <a:pt x="61" y="294"/>
                      </a:lnTo>
                      <a:lnTo>
                        <a:pt x="65" y="312"/>
                      </a:lnTo>
                      <a:lnTo>
                        <a:pt x="69" y="329"/>
                      </a:lnTo>
                      <a:lnTo>
                        <a:pt x="74" y="345"/>
                      </a:lnTo>
                      <a:lnTo>
                        <a:pt x="81" y="362"/>
                      </a:lnTo>
                      <a:lnTo>
                        <a:pt x="85" y="372"/>
                      </a:lnTo>
                      <a:lnTo>
                        <a:pt x="89" y="383"/>
                      </a:lnTo>
                      <a:lnTo>
                        <a:pt x="94" y="393"/>
                      </a:lnTo>
                      <a:lnTo>
                        <a:pt x="100" y="406"/>
                      </a:lnTo>
                      <a:lnTo>
                        <a:pt x="109" y="425"/>
                      </a:lnTo>
                      <a:lnTo>
                        <a:pt x="112" y="437"/>
                      </a:lnTo>
                      <a:lnTo>
                        <a:pt x="110" y="442"/>
                      </a:lnTo>
                      <a:lnTo>
                        <a:pt x="109" y="446"/>
                      </a:lnTo>
                      <a:lnTo>
                        <a:pt x="105" y="448"/>
                      </a:lnTo>
                      <a:lnTo>
                        <a:pt x="101" y="450"/>
                      </a:lnTo>
                      <a:lnTo>
                        <a:pt x="96" y="448"/>
                      </a:lnTo>
                      <a:lnTo>
                        <a:pt x="92" y="447"/>
                      </a:lnTo>
                      <a:lnTo>
                        <a:pt x="87" y="444"/>
                      </a:lnTo>
                      <a:lnTo>
                        <a:pt x="82" y="439"/>
                      </a:lnTo>
                      <a:lnTo>
                        <a:pt x="70" y="428"/>
                      </a:lnTo>
                      <a:lnTo>
                        <a:pt x="58" y="411"/>
                      </a:lnTo>
                      <a:lnTo>
                        <a:pt x="43" y="389"/>
                      </a:lnTo>
                      <a:lnTo>
                        <a:pt x="32" y="367"/>
                      </a:lnTo>
                      <a:lnTo>
                        <a:pt x="22" y="344"/>
                      </a:lnTo>
                      <a:lnTo>
                        <a:pt x="14" y="321"/>
                      </a:lnTo>
                      <a:lnTo>
                        <a:pt x="7" y="298"/>
                      </a:lnTo>
                      <a:lnTo>
                        <a:pt x="4" y="273"/>
                      </a:lnTo>
                      <a:lnTo>
                        <a:pt x="1" y="249"/>
                      </a:lnTo>
                      <a:lnTo>
                        <a:pt x="0" y="223"/>
                      </a:lnTo>
                      <a:lnTo>
                        <a:pt x="1" y="200"/>
                      </a:lnTo>
                      <a:lnTo>
                        <a:pt x="4" y="178"/>
                      </a:lnTo>
                      <a:lnTo>
                        <a:pt x="9" y="156"/>
                      </a:lnTo>
                      <a:lnTo>
                        <a:pt x="14" y="134"/>
                      </a:lnTo>
                      <a:lnTo>
                        <a:pt x="22" y="114"/>
                      </a:lnTo>
                      <a:lnTo>
                        <a:pt x="31" y="93"/>
                      </a:lnTo>
                      <a:lnTo>
                        <a:pt x="41" y="73"/>
                      </a:lnTo>
                      <a:lnTo>
                        <a:pt x="54" y="52"/>
                      </a:lnTo>
                      <a:lnTo>
                        <a:pt x="61" y="40"/>
                      </a:lnTo>
                      <a:lnTo>
                        <a:pt x="69" y="30"/>
                      </a:lnTo>
                      <a:lnTo>
                        <a:pt x="77" y="21"/>
                      </a:lnTo>
                      <a:lnTo>
                        <a:pt x="85" y="13"/>
                      </a:lnTo>
                      <a:lnTo>
                        <a:pt x="91" y="8"/>
                      </a:lnTo>
                      <a:lnTo>
                        <a:pt x="98" y="4"/>
                      </a:lnTo>
                      <a:lnTo>
                        <a:pt x="104" y="2"/>
                      </a:lnTo>
                      <a:lnTo>
                        <a:pt x="109" y="0"/>
                      </a:lnTo>
                      <a:lnTo>
                        <a:pt x="113" y="2"/>
                      </a:lnTo>
                      <a:lnTo>
                        <a:pt x="117" y="4"/>
                      </a:lnTo>
                      <a:lnTo>
                        <a:pt x="118" y="8"/>
                      </a:lnTo>
                      <a:lnTo>
                        <a:pt x="119" y="13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2" name="Freeform 807">
                  <a:extLst>
                    <a:ext uri="{FF2B5EF4-FFF2-40B4-BE49-F238E27FC236}">
                      <a16:creationId xmlns:a16="http://schemas.microsoft.com/office/drawing/2014/main" id="{B990AE6B-C1A6-3D46-A3F3-0043FB37E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917" y="5254635"/>
                  <a:ext cx="29224" cy="207105"/>
                </a:xfrm>
                <a:custGeom>
                  <a:avLst/>
                  <a:gdLst>
                    <a:gd name="T0" fmla="*/ 95 w 95"/>
                    <a:gd name="T1" fmla="*/ 10 h 354"/>
                    <a:gd name="T2" fmla="*/ 94 w 95"/>
                    <a:gd name="T3" fmla="*/ 18 h 354"/>
                    <a:gd name="T4" fmla="*/ 88 w 95"/>
                    <a:gd name="T5" fmla="*/ 29 h 354"/>
                    <a:gd name="T6" fmla="*/ 81 w 95"/>
                    <a:gd name="T7" fmla="*/ 44 h 354"/>
                    <a:gd name="T8" fmla="*/ 76 w 95"/>
                    <a:gd name="T9" fmla="*/ 54 h 354"/>
                    <a:gd name="T10" fmla="*/ 68 w 95"/>
                    <a:gd name="T11" fmla="*/ 71 h 354"/>
                    <a:gd name="T12" fmla="*/ 62 w 95"/>
                    <a:gd name="T13" fmla="*/ 86 h 354"/>
                    <a:gd name="T14" fmla="*/ 57 w 95"/>
                    <a:gd name="T15" fmla="*/ 101 h 354"/>
                    <a:gd name="T16" fmla="*/ 53 w 95"/>
                    <a:gd name="T17" fmla="*/ 117 h 354"/>
                    <a:gd name="T18" fmla="*/ 49 w 95"/>
                    <a:gd name="T19" fmla="*/ 131 h 354"/>
                    <a:gd name="T20" fmla="*/ 47 w 95"/>
                    <a:gd name="T21" fmla="*/ 146 h 354"/>
                    <a:gd name="T22" fmla="*/ 45 w 95"/>
                    <a:gd name="T23" fmla="*/ 161 h 354"/>
                    <a:gd name="T24" fmla="*/ 45 w 95"/>
                    <a:gd name="T25" fmla="*/ 176 h 354"/>
                    <a:gd name="T26" fmla="*/ 45 w 95"/>
                    <a:gd name="T27" fmla="*/ 190 h 354"/>
                    <a:gd name="T28" fmla="*/ 45 w 95"/>
                    <a:gd name="T29" fmla="*/ 204 h 354"/>
                    <a:gd name="T30" fmla="*/ 48 w 95"/>
                    <a:gd name="T31" fmla="*/ 219 h 354"/>
                    <a:gd name="T32" fmla="*/ 49 w 95"/>
                    <a:gd name="T33" fmla="*/ 231 h 354"/>
                    <a:gd name="T34" fmla="*/ 52 w 95"/>
                    <a:gd name="T35" fmla="*/ 246 h 354"/>
                    <a:gd name="T36" fmla="*/ 56 w 95"/>
                    <a:gd name="T37" fmla="*/ 258 h 354"/>
                    <a:gd name="T38" fmla="*/ 61 w 95"/>
                    <a:gd name="T39" fmla="*/ 273 h 354"/>
                    <a:gd name="T40" fmla="*/ 65 w 95"/>
                    <a:gd name="T41" fmla="*/ 285 h 354"/>
                    <a:gd name="T42" fmla="*/ 71 w 95"/>
                    <a:gd name="T43" fmla="*/ 301 h 354"/>
                    <a:gd name="T44" fmla="*/ 80 w 95"/>
                    <a:gd name="T45" fmla="*/ 319 h 354"/>
                    <a:gd name="T46" fmla="*/ 88 w 95"/>
                    <a:gd name="T47" fmla="*/ 336 h 354"/>
                    <a:gd name="T48" fmla="*/ 90 w 95"/>
                    <a:gd name="T49" fmla="*/ 343 h 354"/>
                    <a:gd name="T50" fmla="*/ 89 w 95"/>
                    <a:gd name="T51" fmla="*/ 348 h 354"/>
                    <a:gd name="T52" fmla="*/ 88 w 95"/>
                    <a:gd name="T53" fmla="*/ 351 h 354"/>
                    <a:gd name="T54" fmla="*/ 85 w 95"/>
                    <a:gd name="T55" fmla="*/ 354 h 354"/>
                    <a:gd name="T56" fmla="*/ 81 w 95"/>
                    <a:gd name="T57" fmla="*/ 354 h 354"/>
                    <a:gd name="T58" fmla="*/ 77 w 95"/>
                    <a:gd name="T59" fmla="*/ 354 h 354"/>
                    <a:gd name="T60" fmla="*/ 74 w 95"/>
                    <a:gd name="T61" fmla="*/ 352 h 354"/>
                    <a:gd name="T62" fmla="*/ 70 w 95"/>
                    <a:gd name="T63" fmla="*/ 350 h 354"/>
                    <a:gd name="T64" fmla="*/ 66 w 95"/>
                    <a:gd name="T65" fmla="*/ 346 h 354"/>
                    <a:gd name="T66" fmla="*/ 57 w 95"/>
                    <a:gd name="T67" fmla="*/ 337 h 354"/>
                    <a:gd name="T68" fmla="*/ 47 w 95"/>
                    <a:gd name="T69" fmla="*/ 324 h 354"/>
                    <a:gd name="T70" fmla="*/ 35 w 95"/>
                    <a:gd name="T71" fmla="*/ 306 h 354"/>
                    <a:gd name="T72" fmla="*/ 26 w 95"/>
                    <a:gd name="T73" fmla="*/ 289 h 354"/>
                    <a:gd name="T74" fmla="*/ 17 w 95"/>
                    <a:gd name="T75" fmla="*/ 271 h 354"/>
                    <a:gd name="T76" fmla="*/ 11 w 95"/>
                    <a:gd name="T77" fmla="*/ 253 h 354"/>
                    <a:gd name="T78" fmla="*/ 5 w 95"/>
                    <a:gd name="T79" fmla="*/ 234 h 354"/>
                    <a:gd name="T80" fmla="*/ 3 w 95"/>
                    <a:gd name="T81" fmla="*/ 215 h 354"/>
                    <a:gd name="T82" fmla="*/ 0 w 95"/>
                    <a:gd name="T83" fmla="*/ 195 h 354"/>
                    <a:gd name="T84" fmla="*/ 0 w 95"/>
                    <a:gd name="T85" fmla="*/ 176 h 354"/>
                    <a:gd name="T86" fmla="*/ 2 w 95"/>
                    <a:gd name="T87" fmla="*/ 158 h 354"/>
                    <a:gd name="T88" fmla="*/ 3 w 95"/>
                    <a:gd name="T89" fmla="*/ 140 h 354"/>
                    <a:gd name="T90" fmla="*/ 7 w 95"/>
                    <a:gd name="T91" fmla="*/ 122 h 354"/>
                    <a:gd name="T92" fmla="*/ 12 w 95"/>
                    <a:gd name="T93" fmla="*/ 105 h 354"/>
                    <a:gd name="T94" fmla="*/ 17 w 95"/>
                    <a:gd name="T95" fmla="*/ 89 h 354"/>
                    <a:gd name="T96" fmla="*/ 25 w 95"/>
                    <a:gd name="T97" fmla="*/ 73 h 354"/>
                    <a:gd name="T98" fmla="*/ 32 w 95"/>
                    <a:gd name="T99" fmla="*/ 56 h 354"/>
                    <a:gd name="T100" fmla="*/ 43 w 95"/>
                    <a:gd name="T101" fmla="*/ 41 h 354"/>
                    <a:gd name="T102" fmla="*/ 56 w 95"/>
                    <a:gd name="T103" fmla="*/ 23 h 354"/>
                    <a:gd name="T104" fmla="*/ 68 w 95"/>
                    <a:gd name="T105" fmla="*/ 10 h 354"/>
                    <a:gd name="T106" fmla="*/ 74 w 95"/>
                    <a:gd name="T107" fmla="*/ 6 h 354"/>
                    <a:gd name="T108" fmla="*/ 79 w 95"/>
                    <a:gd name="T109" fmla="*/ 2 h 354"/>
                    <a:gd name="T110" fmla="*/ 84 w 95"/>
                    <a:gd name="T111" fmla="*/ 1 h 354"/>
                    <a:gd name="T112" fmla="*/ 88 w 95"/>
                    <a:gd name="T113" fmla="*/ 0 h 354"/>
                    <a:gd name="T114" fmla="*/ 92 w 95"/>
                    <a:gd name="T115" fmla="*/ 1 h 354"/>
                    <a:gd name="T116" fmla="*/ 94 w 95"/>
                    <a:gd name="T117" fmla="*/ 4 h 354"/>
                    <a:gd name="T118" fmla="*/ 95 w 95"/>
                    <a:gd name="T119" fmla="*/ 6 h 354"/>
                    <a:gd name="T120" fmla="*/ 95 w 95"/>
                    <a:gd name="T121" fmla="*/ 10 h 3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5"/>
                    <a:gd name="T184" fmla="*/ 0 h 354"/>
                    <a:gd name="T185" fmla="*/ 95 w 95"/>
                    <a:gd name="T186" fmla="*/ 354 h 3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5" h="354">
                      <a:moveTo>
                        <a:pt x="95" y="10"/>
                      </a:moveTo>
                      <a:lnTo>
                        <a:pt x="94" y="18"/>
                      </a:lnTo>
                      <a:lnTo>
                        <a:pt x="88" y="29"/>
                      </a:lnTo>
                      <a:lnTo>
                        <a:pt x="81" y="44"/>
                      </a:lnTo>
                      <a:lnTo>
                        <a:pt x="76" y="54"/>
                      </a:lnTo>
                      <a:lnTo>
                        <a:pt x="68" y="71"/>
                      </a:lnTo>
                      <a:lnTo>
                        <a:pt x="62" y="86"/>
                      </a:lnTo>
                      <a:lnTo>
                        <a:pt x="57" y="101"/>
                      </a:lnTo>
                      <a:lnTo>
                        <a:pt x="53" y="117"/>
                      </a:lnTo>
                      <a:lnTo>
                        <a:pt x="49" y="131"/>
                      </a:lnTo>
                      <a:lnTo>
                        <a:pt x="47" y="146"/>
                      </a:lnTo>
                      <a:lnTo>
                        <a:pt x="45" y="161"/>
                      </a:lnTo>
                      <a:lnTo>
                        <a:pt x="45" y="176"/>
                      </a:lnTo>
                      <a:lnTo>
                        <a:pt x="45" y="190"/>
                      </a:lnTo>
                      <a:lnTo>
                        <a:pt x="45" y="204"/>
                      </a:lnTo>
                      <a:lnTo>
                        <a:pt x="48" y="219"/>
                      </a:lnTo>
                      <a:lnTo>
                        <a:pt x="49" y="231"/>
                      </a:lnTo>
                      <a:lnTo>
                        <a:pt x="52" y="246"/>
                      </a:lnTo>
                      <a:lnTo>
                        <a:pt x="56" y="258"/>
                      </a:lnTo>
                      <a:lnTo>
                        <a:pt x="61" y="273"/>
                      </a:lnTo>
                      <a:lnTo>
                        <a:pt x="65" y="285"/>
                      </a:lnTo>
                      <a:lnTo>
                        <a:pt x="71" y="301"/>
                      </a:lnTo>
                      <a:lnTo>
                        <a:pt x="80" y="319"/>
                      </a:lnTo>
                      <a:lnTo>
                        <a:pt x="88" y="336"/>
                      </a:lnTo>
                      <a:lnTo>
                        <a:pt x="90" y="343"/>
                      </a:lnTo>
                      <a:lnTo>
                        <a:pt x="89" y="348"/>
                      </a:lnTo>
                      <a:lnTo>
                        <a:pt x="88" y="351"/>
                      </a:lnTo>
                      <a:lnTo>
                        <a:pt x="85" y="354"/>
                      </a:lnTo>
                      <a:lnTo>
                        <a:pt x="81" y="354"/>
                      </a:lnTo>
                      <a:lnTo>
                        <a:pt x="77" y="354"/>
                      </a:lnTo>
                      <a:lnTo>
                        <a:pt x="74" y="352"/>
                      </a:lnTo>
                      <a:lnTo>
                        <a:pt x="70" y="350"/>
                      </a:lnTo>
                      <a:lnTo>
                        <a:pt x="66" y="346"/>
                      </a:lnTo>
                      <a:lnTo>
                        <a:pt x="57" y="337"/>
                      </a:lnTo>
                      <a:lnTo>
                        <a:pt x="47" y="324"/>
                      </a:lnTo>
                      <a:lnTo>
                        <a:pt x="35" y="306"/>
                      </a:lnTo>
                      <a:lnTo>
                        <a:pt x="26" y="289"/>
                      </a:lnTo>
                      <a:lnTo>
                        <a:pt x="17" y="271"/>
                      </a:lnTo>
                      <a:lnTo>
                        <a:pt x="11" y="253"/>
                      </a:lnTo>
                      <a:lnTo>
                        <a:pt x="5" y="234"/>
                      </a:lnTo>
                      <a:lnTo>
                        <a:pt x="3" y="215"/>
                      </a:lnTo>
                      <a:lnTo>
                        <a:pt x="0" y="195"/>
                      </a:lnTo>
                      <a:lnTo>
                        <a:pt x="0" y="176"/>
                      </a:lnTo>
                      <a:lnTo>
                        <a:pt x="2" y="158"/>
                      </a:lnTo>
                      <a:lnTo>
                        <a:pt x="3" y="140"/>
                      </a:lnTo>
                      <a:lnTo>
                        <a:pt x="7" y="122"/>
                      </a:lnTo>
                      <a:lnTo>
                        <a:pt x="12" y="105"/>
                      </a:lnTo>
                      <a:lnTo>
                        <a:pt x="17" y="89"/>
                      </a:lnTo>
                      <a:lnTo>
                        <a:pt x="25" y="73"/>
                      </a:lnTo>
                      <a:lnTo>
                        <a:pt x="32" y="56"/>
                      </a:lnTo>
                      <a:lnTo>
                        <a:pt x="43" y="41"/>
                      </a:lnTo>
                      <a:lnTo>
                        <a:pt x="56" y="23"/>
                      </a:lnTo>
                      <a:lnTo>
                        <a:pt x="68" y="10"/>
                      </a:lnTo>
                      <a:lnTo>
                        <a:pt x="74" y="6"/>
                      </a:lnTo>
                      <a:lnTo>
                        <a:pt x="79" y="2"/>
                      </a:lnTo>
                      <a:lnTo>
                        <a:pt x="84" y="1"/>
                      </a:lnTo>
                      <a:lnTo>
                        <a:pt x="88" y="0"/>
                      </a:lnTo>
                      <a:lnTo>
                        <a:pt x="92" y="1"/>
                      </a:lnTo>
                      <a:lnTo>
                        <a:pt x="94" y="4"/>
                      </a:lnTo>
                      <a:lnTo>
                        <a:pt x="95" y="6"/>
                      </a:lnTo>
                      <a:lnTo>
                        <a:pt x="95" y="10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3" name="Freeform 808">
                  <a:extLst>
                    <a:ext uri="{FF2B5EF4-FFF2-40B4-BE49-F238E27FC236}">
                      <a16:creationId xmlns:a16="http://schemas.microsoft.com/office/drawing/2014/main" id="{19531E08-CD05-5844-A50C-1A726C16D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629" y="5283703"/>
                  <a:ext cx="21918" cy="152605"/>
                </a:xfrm>
                <a:custGeom>
                  <a:avLst/>
                  <a:gdLst>
                    <a:gd name="T0" fmla="*/ 78 w 78"/>
                    <a:gd name="T1" fmla="*/ 8 h 269"/>
                    <a:gd name="T2" fmla="*/ 76 w 78"/>
                    <a:gd name="T3" fmla="*/ 13 h 269"/>
                    <a:gd name="T4" fmla="*/ 71 w 78"/>
                    <a:gd name="T5" fmla="*/ 22 h 269"/>
                    <a:gd name="T6" fmla="*/ 66 w 78"/>
                    <a:gd name="T7" fmla="*/ 32 h 269"/>
                    <a:gd name="T8" fmla="*/ 61 w 78"/>
                    <a:gd name="T9" fmla="*/ 40 h 269"/>
                    <a:gd name="T10" fmla="*/ 56 w 78"/>
                    <a:gd name="T11" fmla="*/ 53 h 269"/>
                    <a:gd name="T12" fmla="*/ 50 w 78"/>
                    <a:gd name="T13" fmla="*/ 66 h 269"/>
                    <a:gd name="T14" fmla="*/ 45 w 78"/>
                    <a:gd name="T15" fmla="*/ 77 h 269"/>
                    <a:gd name="T16" fmla="*/ 43 w 78"/>
                    <a:gd name="T17" fmla="*/ 89 h 269"/>
                    <a:gd name="T18" fmla="*/ 40 w 78"/>
                    <a:gd name="T19" fmla="*/ 99 h 269"/>
                    <a:gd name="T20" fmla="*/ 38 w 78"/>
                    <a:gd name="T21" fmla="*/ 111 h 269"/>
                    <a:gd name="T22" fmla="*/ 36 w 78"/>
                    <a:gd name="T23" fmla="*/ 122 h 269"/>
                    <a:gd name="T24" fmla="*/ 36 w 78"/>
                    <a:gd name="T25" fmla="*/ 134 h 269"/>
                    <a:gd name="T26" fmla="*/ 36 w 78"/>
                    <a:gd name="T27" fmla="*/ 144 h 269"/>
                    <a:gd name="T28" fmla="*/ 36 w 78"/>
                    <a:gd name="T29" fmla="*/ 155 h 269"/>
                    <a:gd name="T30" fmla="*/ 38 w 78"/>
                    <a:gd name="T31" fmla="*/ 166 h 269"/>
                    <a:gd name="T32" fmla="*/ 40 w 78"/>
                    <a:gd name="T33" fmla="*/ 176 h 269"/>
                    <a:gd name="T34" fmla="*/ 43 w 78"/>
                    <a:gd name="T35" fmla="*/ 185 h 269"/>
                    <a:gd name="T36" fmla="*/ 45 w 78"/>
                    <a:gd name="T37" fmla="*/ 196 h 269"/>
                    <a:gd name="T38" fmla="*/ 49 w 78"/>
                    <a:gd name="T39" fmla="*/ 206 h 269"/>
                    <a:gd name="T40" fmla="*/ 53 w 78"/>
                    <a:gd name="T41" fmla="*/ 216 h 269"/>
                    <a:gd name="T42" fmla="*/ 58 w 78"/>
                    <a:gd name="T43" fmla="*/ 228 h 269"/>
                    <a:gd name="T44" fmla="*/ 65 w 78"/>
                    <a:gd name="T45" fmla="*/ 242 h 269"/>
                    <a:gd name="T46" fmla="*/ 71 w 78"/>
                    <a:gd name="T47" fmla="*/ 255 h 269"/>
                    <a:gd name="T48" fmla="*/ 72 w 78"/>
                    <a:gd name="T49" fmla="*/ 261 h 269"/>
                    <a:gd name="T50" fmla="*/ 72 w 78"/>
                    <a:gd name="T51" fmla="*/ 264 h 269"/>
                    <a:gd name="T52" fmla="*/ 71 w 78"/>
                    <a:gd name="T53" fmla="*/ 266 h 269"/>
                    <a:gd name="T54" fmla="*/ 68 w 78"/>
                    <a:gd name="T55" fmla="*/ 268 h 269"/>
                    <a:gd name="T56" fmla="*/ 66 w 78"/>
                    <a:gd name="T57" fmla="*/ 269 h 269"/>
                    <a:gd name="T58" fmla="*/ 59 w 78"/>
                    <a:gd name="T59" fmla="*/ 268 h 269"/>
                    <a:gd name="T60" fmla="*/ 53 w 78"/>
                    <a:gd name="T61" fmla="*/ 263 h 269"/>
                    <a:gd name="T62" fmla="*/ 45 w 78"/>
                    <a:gd name="T63" fmla="*/ 256 h 269"/>
                    <a:gd name="T64" fmla="*/ 38 w 78"/>
                    <a:gd name="T65" fmla="*/ 246 h 269"/>
                    <a:gd name="T66" fmla="*/ 29 w 78"/>
                    <a:gd name="T67" fmla="*/ 233 h 269"/>
                    <a:gd name="T68" fmla="*/ 21 w 78"/>
                    <a:gd name="T69" fmla="*/ 219 h 269"/>
                    <a:gd name="T70" fmla="*/ 14 w 78"/>
                    <a:gd name="T71" fmla="*/ 206 h 269"/>
                    <a:gd name="T72" fmla="*/ 8 w 78"/>
                    <a:gd name="T73" fmla="*/ 192 h 269"/>
                    <a:gd name="T74" fmla="*/ 4 w 78"/>
                    <a:gd name="T75" fmla="*/ 178 h 269"/>
                    <a:gd name="T76" fmla="*/ 2 w 78"/>
                    <a:gd name="T77" fmla="*/ 164 h 269"/>
                    <a:gd name="T78" fmla="*/ 0 w 78"/>
                    <a:gd name="T79" fmla="*/ 148 h 269"/>
                    <a:gd name="T80" fmla="*/ 0 w 78"/>
                    <a:gd name="T81" fmla="*/ 133 h 269"/>
                    <a:gd name="T82" fmla="*/ 0 w 78"/>
                    <a:gd name="T83" fmla="*/ 120 h 269"/>
                    <a:gd name="T84" fmla="*/ 3 w 78"/>
                    <a:gd name="T85" fmla="*/ 106 h 269"/>
                    <a:gd name="T86" fmla="*/ 5 w 78"/>
                    <a:gd name="T87" fmla="*/ 93 h 269"/>
                    <a:gd name="T88" fmla="*/ 9 w 78"/>
                    <a:gd name="T89" fmla="*/ 80 h 269"/>
                    <a:gd name="T90" fmla="*/ 14 w 78"/>
                    <a:gd name="T91" fmla="*/ 67 h 269"/>
                    <a:gd name="T92" fmla="*/ 20 w 78"/>
                    <a:gd name="T93" fmla="*/ 55 h 269"/>
                    <a:gd name="T94" fmla="*/ 26 w 78"/>
                    <a:gd name="T95" fmla="*/ 43 h 269"/>
                    <a:gd name="T96" fmla="*/ 35 w 78"/>
                    <a:gd name="T97" fmla="*/ 31 h 269"/>
                    <a:gd name="T98" fmla="*/ 45 w 78"/>
                    <a:gd name="T99" fmla="*/ 17 h 269"/>
                    <a:gd name="T100" fmla="*/ 54 w 78"/>
                    <a:gd name="T101" fmla="*/ 8 h 269"/>
                    <a:gd name="T102" fmla="*/ 59 w 78"/>
                    <a:gd name="T103" fmla="*/ 4 h 269"/>
                    <a:gd name="T104" fmla="*/ 63 w 78"/>
                    <a:gd name="T105" fmla="*/ 1 h 269"/>
                    <a:gd name="T106" fmla="*/ 67 w 78"/>
                    <a:gd name="T107" fmla="*/ 0 h 269"/>
                    <a:gd name="T108" fmla="*/ 71 w 78"/>
                    <a:gd name="T109" fmla="*/ 0 h 269"/>
                    <a:gd name="T110" fmla="*/ 74 w 78"/>
                    <a:gd name="T111" fmla="*/ 0 h 269"/>
                    <a:gd name="T112" fmla="*/ 76 w 78"/>
                    <a:gd name="T113" fmla="*/ 3 h 269"/>
                    <a:gd name="T114" fmla="*/ 78 w 78"/>
                    <a:gd name="T115" fmla="*/ 4 h 269"/>
                    <a:gd name="T116" fmla="*/ 78 w 78"/>
                    <a:gd name="T117" fmla="*/ 8 h 2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269"/>
                    <a:gd name="T179" fmla="*/ 78 w 78"/>
                    <a:gd name="T180" fmla="*/ 269 h 2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269">
                      <a:moveTo>
                        <a:pt x="78" y="8"/>
                      </a:moveTo>
                      <a:lnTo>
                        <a:pt x="76" y="13"/>
                      </a:lnTo>
                      <a:lnTo>
                        <a:pt x="71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6" y="53"/>
                      </a:lnTo>
                      <a:lnTo>
                        <a:pt x="50" y="66"/>
                      </a:lnTo>
                      <a:lnTo>
                        <a:pt x="45" y="77"/>
                      </a:lnTo>
                      <a:lnTo>
                        <a:pt x="43" y="89"/>
                      </a:lnTo>
                      <a:lnTo>
                        <a:pt x="40" y="99"/>
                      </a:lnTo>
                      <a:lnTo>
                        <a:pt x="38" y="111"/>
                      </a:lnTo>
                      <a:lnTo>
                        <a:pt x="36" y="122"/>
                      </a:lnTo>
                      <a:lnTo>
                        <a:pt x="36" y="134"/>
                      </a:lnTo>
                      <a:lnTo>
                        <a:pt x="36" y="144"/>
                      </a:lnTo>
                      <a:lnTo>
                        <a:pt x="36" y="155"/>
                      </a:lnTo>
                      <a:lnTo>
                        <a:pt x="38" y="166"/>
                      </a:lnTo>
                      <a:lnTo>
                        <a:pt x="40" y="176"/>
                      </a:lnTo>
                      <a:lnTo>
                        <a:pt x="43" y="185"/>
                      </a:lnTo>
                      <a:lnTo>
                        <a:pt x="45" y="196"/>
                      </a:lnTo>
                      <a:lnTo>
                        <a:pt x="49" y="206"/>
                      </a:lnTo>
                      <a:lnTo>
                        <a:pt x="53" y="216"/>
                      </a:lnTo>
                      <a:lnTo>
                        <a:pt x="58" y="228"/>
                      </a:lnTo>
                      <a:lnTo>
                        <a:pt x="65" y="242"/>
                      </a:lnTo>
                      <a:lnTo>
                        <a:pt x="71" y="255"/>
                      </a:lnTo>
                      <a:lnTo>
                        <a:pt x="72" y="261"/>
                      </a:lnTo>
                      <a:lnTo>
                        <a:pt x="72" y="264"/>
                      </a:lnTo>
                      <a:lnTo>
                        <a:pt x="71" y="266"/>
                      </a:lnTo>
                      <a:lnTo>
                        <a:pt x="68" y="268"/>
                      </a:lnTo>
                      <a:lnTo>
                        <a:pt x="66" y="269"/>
                      </a:lnTo>
                      <a:lnTo>
                        <a:pt x="59" y="268"/>
                      </a:lnTo>
                      <a:lnTo>
                        <a:pt x="53" y="263"/>
                      </a:lnTo>
                      <a:lnTo>
                        <a:pt x="45" y="256"/>
                      </a:lnTo>
                      <a:lnTo>
                        <a:pt x="38" y="246"/>
                      </a:lnTo>
                      <a:lnTo>
                        <a:pt x="29" y="233"/>
                      </a:lnTo>
                      <a:lnTo>
                        <a:pt x="21" y="219"/>
                      </a:lnTo>
                      <a:lnTo>
                        <a:pt x="14" y="206"/>
                      </a:lnTo>
                      <a:lnTo>
                        <a:pt x="8" y="192"/>
                      </a:lnTo>
                      <a:lnTo>
                        <a:pt x="4" y="178"/>
                      </a:lnTo>
                      <a:lnTo>
                        <a:pt x="2" y="164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0" y="120"/>
                      </a:lnTo>
                      <a:lnTo>
                        <a:pt x="3" y="106"/>
                      </a:lnTo>
                      <a:lnTo>
                        <a:pt x="5" y="93"/>
                      </a:lnTo>
                      <a:lnTo>
                        <a:pt x="9" y="80"/>
                      </a:lnTo>
                      <a:lnTo>
                        <a:pt x="14" y="67"/>
                      </a:lnTo>
                      <a:lnTo>
                        <a:pt x="20" y="55"/>
                      </a:lnTo>
                      <a:lnTo>
                        <a:pt x="26" y="43"/>
                      </a:lnTo>
                      <a:lnTo>
                        <a:pt x="35" y="31"/>
                      </a:lnTo>
                      <a:lnTo>
                        <a:pt x="45" y="17"/>
                      </a:lnTo>
                      <a:lnTo>
                        <a:pt x="54" y="8"/>
                      </a:lnTo>
                      <a:lnTo>
                        <a:pt x="59" y="4"/>
                      </a:lnTo>
                      <a:lnTo>
                        <a:pt x="63" y="1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6" y="3"/>
                      </a:lnTo>
                      <a:lnTo>
                        <a:pt x="78" y="4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4" name="Freeform 809">
                  <a:extLst>
                    <a:ext uri="{FF2B5EF4-FFF2-40B4-BE49-F238E27FC236}">
                      <a16:creationId xmlns:a16="http://schemas.microsoft.com/office/drawing/2014/main" id="{7E9DAF73-9F95-7140-89EE-38F38FE29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651" y="5229200"/>
                  <a:ext cx="36529" cy="261608"/>
                </a:xfrm>
                <a:custGeom>
                  <a:avLst/>
                  <a:gdLst>
                    <a:gd name="T0" fmla="*/ 3 w 120"/>
                    <a:gd name="T1" fmla="*/ 22 h 450"/>
                    <a:gd name="T2" fmla="*/ 19 w 120"/>
                    <a:gd name="T3" fmla="*/ 56 h 450"/>
                    <a:gd name="T4" fmla="*/ 35 w 120"/>
                    <a:gd name="T5" fmla="*/ 89 h 450"/>
                    <a:gd name="T6" fmla="*/ 49 w 120"/>
                    <a:gd name="T7" fmla="*/ 129 h 450"/>
                    <a:gd name="T8" fmla="*/ 58 w 120"/>
                    <a:gd name="T9" fmla="*/ 166 h 450"/>
                    <a:gd name="T10" fmla="*/ 63 w 120"/>
                    <a:gd name="T11" fmla="*/ 205 h 450"/>
                    <a:gd name="T12" fmla="*/ 63 w 120"/>
                    <a:gd name="T13" fmla="*/ 242 h 450"/>
                    <a:gd name="T14" fmla="*/ 60 w 120"/>
                    <a:gd name="T15" fmla="*/ 277 h 450"/>
                    <a:gd name="T16" fmla="*/ 54 w 120"/>
                    <a:gd name="T17" fmla="*/ 312 h 450"/>
                    <a:gd name="T18" fmla="*/ 45 w 120"/>
                    <a:gd name="T19" fmla="*/ 345 h 450"/>
                    <a:gd name="T20" fmla="*/ 35 w 120"/>
                    <a:gd name="T21" fmla="*/ 372 h 450"/>
                    <a:gd name="T22" fmla="*/ 26 w 120"/>
                    <a:gd name="T23" fmla="*/ 393 h 450"/>
                    <a:gd name="T24" fmla="*/ 10 w 120"/>
                    <a:gd name="T25" fmla="*/ 425 h 450"/>
                    <a:gd name="T26" fmla="*/ 9 w 120"/>
                    <a:gd name="T27" fmla="*/ 442 h 450"/>
                    <a:gd name="T28" fmla="*/ 14 w 120"/>
                    <a:gd name="T29" fmla="*/ 448 h 450"/>
                    <a:gd name="T30" fmla="*/ 22 w 120"/>
                    <a:gd name="T31" fmla="*/ 448 h 450"/>
                    <a:gd name="T32" fmla="*/ 32 w 120"/>
                    <a:gd name="T33" fmla="*/ 444 h 450"/>
                    <a:gd name="T34" fmla="*/ 49 w 120"/>
                    <a:gd name="T35" fmla="*/ 428 h 450"/>
                    <a:gd name="T36" fmla="*/ 76 w 120"/>
                    <a:gd name="T37" fmla="*/ 389 h 450"/>
                    <a:gd name="T38" fmla="*/ 98 w 120"/>
                    <a:gd name="T39" fmla="*/ 344 h 450"/>
                    <a:gd name="T40" fmla="*/ 112 w 120"/>
                    <a:gd name="T41" fmla="*/ 298 h 450"/>
                    <a:gd name="T42" fmla="*/ 118 w 120"/>
                    <a:gd name="T43" fmla="*/ 249 h 450"/>
                    <a:gd name="T44" fmla="*/ 118 w 120"/>
                    <a:gd name="T45" fmla="*/ 200 h 450"/>
                    <a:gd name="T46" fmla="*/ 111 w 120"/>
                    <a:gd name="T47" fmla="*/ 156 h 450"/>
                    <a:gd name="T48" fmla="*/ 98 w 120"/>
                    <a:gd name="T49" fmla="*/ 114 h 450"/>
                    <a:gd name="T50" fmla="*/ 79 w 120"/>
                    <a:gd name="T51" fmla="*/ 73 h 450"/>
                    <a:gd name="T52" fmla="*/ 58 w 120"/>
                    <a:gd name="T53" fmla="*/ 40 h 450"/>
                    <a:gd name="T54" fmla="*/ 42 w 120"/>
                    <a:gd name="T55" fmla="*/ 21 h 450"/>
                    <a:gd name="T56" fmla="*/ 28 w 120"/>
                    <a:gd name="T57" fmla="*/ 8 h 450"/>
                    <a:gd name="T58" fmla="*/ 15 w 120"/>
                    <a:gd name="T59" fmla="*/ 2 h 450"/>
                    <a:gd name="T60" fmla="*/ 6 w 120"/>
                    <a:gd name="T61" fmla="*/ 2 h 450"/>
                    <a:gd name="T62" fmla="*/ 1 w 120"/>
                    <a:gd name="T63" fmla="*/ 8 h 4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450"/>
                    <a:gd name="T98" fmla="*/ 120 w 120"/>
                    <a:gd name="T99" fmla="*/ 450 h 4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450">
                      <a:moveTo>
                        <a:pt x="0" y="13"/>
                      </a:moveTo>
                      <a:lnTo>
                        <a:pt x="3" y="22"/>
                      </a:lnTo>
                      <a:lnTo>
                        <a:pt x="10" y="38"/>
                      </a:lnTo>
                      <a:lnTo>
                        <a:pt x="19" y="56"/>
                      </a:lnTo>
                      <a:lnTo>
                        <a:pt x="24" y="69"/>
                      </a:lnTo>
                      <a:lnTo>
                        <a:pt x="35" y="89"/>
                      </a:lnTo>
                      <a:lnTo>
                        <a:pt x="42" y="110"/>
                      </a:lnTo>
                      <a:lnTo>
                        <a:pt x="49" y="129"/>
                      </a:lnTo>
                      <a:lnTo>
                        <a:pt x="54" y="148"/>
                      </a:lnTo>
                      <a:lnTo>
                        <a:pt x="58" y="166"/>
                      </a:lnTo>
                      <a:lnTo>
                        <a:pt x="60" y="186"/>
                      </a:lnTo>
                      <a:lnTo>
                        <a:pt x="63" y="205"/>
                      </a:lnTo>
                      <a:lnTo>
                        <a:pt x="63" y="224"/>
                      </a:lnTo>
                      <a:lnTo>
                        <a:pt x="63" y="242"/>
                      </a:lnTo>
                      <a:lnTo>
                        <a:pt x="62" y="259"/>
                      </a:lnTo>
                      <a:lnTo>
                        <a:pt x="60" y="277"/>
                      </a:lnTo>
                      <a:lnTo>
                        <a:pt x="58" y="294"/>
                      </a:lnTo>
                      <a:lnTo>
                        <a:pt x="54" y="312"/>
                      </a:lnTo>
                      <a:lnTo>
                        <a:pt x="50" y="329"/>
                      </a:lnTo>
                      <a:lnTo>
                        <a:pt x="45" y="345"/>
                      </a:lnTo>
                      <a:lnTo>
                        <a:pt x="39" y="362"/>
                      </a:lnTo>
                      <a:lnTo>
                        <a:pt x="35" y="372"/>
                      </a:lnTo>
                      <a:lnTo>
                        <a:pt x="30" y="383"/>
                      </a:lnTo>
                      <a:lnTo>
                        <a:pt x="26" y="393"/>
                      </a:lnTo>
                      <a:lnTo>
                        <a:pt x="19" y="406"/>
                      </a:lnTo>
                      <a:lnTo>
                        <a:pt x="10" y="425"/>
                      </a:lnTo>
                      <a:lnTo>
                        <a:pt x="8" y="437"/>
                      </a:lnTo>
                      <a:lnTo>
                        <a:pt x="9" y="442"/>
                      </a:lnTo>
                      <a:lnTo>
                        <a:pt x="10" y="446"/>
                      </a:lnTo>
                      <a:lnTo>
                        <a:pt x="14" y="448"/>
                      </a:lnTo>
                      <a:lnTo>
                        <a:pt x="18" y="450"/>
                      </a:lnTo>
                      <a:lnTo>
                        <a:pt x="22" y="448"/>
                      </a:lnTo>
                      <a:lnTo>
                        <a:pt x="27" y="447"/>
                      </a:lnTo>
                      <a:lnTo>
                        <a:pt x="32" y="444"/>
                      </a:lnTo>
                      <a:lnTo>
                        <a:pt x="37" y="439"/>
                      </a:lnTo>
                      <a:lnTo>
                        <a:pt x="49" y="428"/>
                      </a:lnTo>
                      <a:lnTo>
                        <a:pt x="62" y="411"/>
                      </a:lnTo>
                      <a:lnTo>
                        <a:pt x="76" y="389"/>
                      </a:lnTo>
                      <a:lnTo>
                        <a:pt x="88" y="367"/>
                      </a:lnTo>
                      <a:lnTo>
                        <a:pt x="98" y="344"/>
                      </a:lnTo>
                      <a:lnTo>
                        <a:pt x="106" y="321"/>
                      </a:lnTo>
                      <a:lnTo>
                        <a:pt x="112" y="298"/>
                      </a:lnTo>
                      <a:lnTo>
                        <a:pt x="116" y="273"/>
                      </a:lnTo>
                      <a:lnTo>
                        <a:pt x="118" y="249"/>
                      </a:lnTo>
                      <a:lnTo>
                        <a:pt x="120" y="223"/>
                      </a:lnTo>
                      <a:lnTo>
                        <a:pt x="118" y="200"/>
                      </a:lnTo>
                      <a:lnTo>
                        <a:pt x="116" y="178"/>
                      </a:lnTo>
                      <a:lnTo>
                        <a:pt x="111" y="156"/>
                      </a:lnTo>
                      <a:lnTo>
                        <a:pt x="106" y="134"/>
                      </a:lnTo>
                      <a:lnTo>
                        <a:pt x="98" y="114"/>
                      </a:lnTo>
                      <a:lnTo>
                        <a:pt x="89" y="93"/>
                      </a:lnTo>
                      <a:lnTo>
                        <a:pt x="79" y="73"/>
                      </a:lnTo>
                      <a:lnTo>
                        <a:pt x="66" y="52"/>
                      </a:lnTo>
                      <a:lnTo>
                        <a:pt x="58" y="40"/>
                      </a:lnTo>
                      <a:lnTo>
                        <a:pt x="50" y="30"/>
                      </a:lnTo>
                      <a:lnTo>
                        <a:pt x="42" y="21"/>
                      </a:lnTo>
                      <a:lnTo>
                        <a:pt x="35" y="13"/>
                      </a:lnTo>
                      <a:lnTo>
                        <a:pt x="28" y="8"/>
                      </a:lnTo>
                      <a:lnTo>
                        <a:pt x="22" y="4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5" name="Freeform 810">
                  <a:extLst>
                    <a:ext uri="{FF2B5EF4-FFF2-40B4-BE49-F238E27FC236}">
                      <a16:creationId xmlns:a16="http://schemas.microsoft.com/office/drawing/2014/main" id="{5DAD2BC0-C65E-9C4D-9B13-B6FF4E565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417" y="5254635"/>
                  <a:ext cx="29224" cy="207105"/>
                </a:xfrm>
                <a:custGeom>
                  <a:avLst/>
                  <a:gdLst>
                    <a:gd name="T0" fmla="*/ 0 w 95"/>
                    <a:gd name="T1" fmla="*/ 10 h 354"/>
                    <a:gd name="T2" fmla="*/ 1 w 95"/>
                    <a:gd name="T3" fmla="*/ 18 h 354"/>
                    <a:gd name="T4" fmla="*/ 8 w 95"/>
                    <a:gd name="T5" fmla="*/ 29 h 354"/>
                    <a:gd name="T6" fmla="*/ 14 w 95"/>
                    <a:gd name="T7" fmla="*/ 44 h 354"/>
                    <a:gd name="T8" fmla="*/ 19 w 95"/>
                    <a:gd name="T9" fmla="*/ 54 h 354"/>
                    <a:gd name="T10" fmla="*/ 27 w 95"/>
                    <a:gd name="T11" fmla="*/ 71 h 354"/>
                    <a:gd name="T12" fmla="*/ 33 w 95"/>
                    <a:gd name="T13" fmla="*/ 86 h 354"/>
                    <a:gd name="T14" fmla="*/ 39 w 95"/>
                    <a:gd name="T15" fmla="*/ 101 h 354"/>
                    <a:gd name="T16" fmla="*/ 42 w 95"/>
                    <a:gd name="T17" fmla="*/ 117 h 354"/>
                    <a:gd name="T18" fmla="*/ 46 w 95"/>
                    <a:gd name="T19" fmla="*/ 131 h 354"/>
                    <a:gd name="T20" fmla="*/ 49 w 95"/>
                    <a:gd name="T21" fmla="*/ 146 h 354"/>
                    <a:gd name="T22" fmla="*/ 50 w 95"/>
                    <a:gd name="T23" fmla="*/ 161 h 354"/>
                    <a:gd name="T24" fmla="*/ 50 w 95"/>
                    <a:gd name="T25" fmla="*/ 176 h 354"/>
                    <a:gd name="T26" fmla="*/ 50 w 95"/>
                    <a:gd name="T27" fmla="*/ 190 h 354"/>
                    <a:gd name="T28" fmla="*/ 50 w 95"/>
                    <a:gd name="T29" fmla="*/ 204 h 354"/>
                    <a:gd name="T30" fmla="*/ 48 w 95"/>
                    <a:gd name="T31" fmla="*/ 219 h 354"/>
                    <a:gd name="T32" fmla="*/ 46 w 95"/>
                    <a:gd name="T33" fmla="*/ 231 h 354"/>
                    <a:gd name="T34" fmla="*/ 42 w 95"/>
                    <a:gd name="T35" fmla="*/ 246 h 354"/>
                    <a:gd name="T36" fmla="*/ 40 w 95"/>
                    <a:gd name="T37" fmla="*/ 258 h 354"/>
                    <a:gd name="T38" fmla="*/ 35 w 95"/>
                    <a:gd name="T39" fmla="*/ 273 h 354"/>
                    <a:gd name="T40" fmla="*/ 30 w 95"/>
                    <a:gd name="T41" fmla="*/ 285 h 354"/>
                    <a:gd name="T42" fmla="*/ 23 w 95"/>
                    <a:gd name="T43" fmla="*/ 301 h 354"/>
                    <a:gd name="T44" fmla="*/ 15 w 95"/>
                    <a:gd name="T45" fmla="*/ 319 h 354"/>
                    <a:gd name="T46" fmla="*/ 8 w 95"/>
                    <a:gd name="T47" fmla="*/ 336 h 354"/>
                    <a:gd name="T48" fmla="*/ 5 w 95"/>
                    <a:gd name="T49" fmla="*/ 343 h 354"/>
                    <a:gd name="T50" fmla="*/ 6 w 95"/>
                    <a:gd name="T51" fmla="*/ 348 h 354"/>
                    <a:gd name="T52" fmla="*/ 8 w 95"/>
                    <a:gd name="T53" fmla="*/ 351 h 354"/>
                    <a:gd name="T54" fmla="*/ 10 w 95"/>
                    <a:gd name="T55" fmla="*/ 354 h 354"/>
                    <a:gd name="T56" fmla="*/ 14 w 95"/>
                    <a:gd name="T57" fmla="*/ 354 h 354"/>
                    <a:gd name="T58" fmla="*/ 18 w 95"/>
                    <a:gd name="T59" fmla="*/ 354 h 354"/>
                    <a:gd name="T60" fmla="*/ 22 w 95"/>
                    <a:gd name="T61" fmla="*/ 352 h 354"/>
                    <a:gd name="T62" fmla="*/ 26 w 95"/>
                    <a:gd name="T63" fmla="*/ 350 h 354"/>
                    <a:gd name="T64" fmla="*/ 30 w 95"/>
                    <a:gd name="T65" fmla="*/ 346 h 354"/>
                    <a:gd name="T66" fmla="*/ 39 w 95"/>
                    <a:gd name="T67" fmla="*/ 337 h 354"/>
                    <a:gd name="T68" fmla="*/ 49 w 95"/>
                    <a:gd name="T69" fmla="*/ 324 h 354"/>
                    <a:gd name="T70" fmla="*/ 60 w 95"/>
                    <a:gd name="T71" fmla="*/ 306 h 354"/>
                    <a:gd name="T72" fmla="*/ 69 w 95"/>
                    <a:gd name="T73" fmla="*/ 289 h 354"/>
                    <a:gd name="T74" fmla="*/ 78 w 95"/>
                    <a:gd name="T75" fmla="*/ 271 h 354"/>
                    <a:gd name="T76" fmla="*/ 85 w 95"/>
                    <a:gd name="T77" fmla="*/ 253 h 354"/>
                    <a:gd name="T78" fmla="*/ 90 w 95"/>
                    <a:gd name="T79" fmla="*/ 234 h 354"/>
                    <a:gd name="T80" fmla="*/ 93 w 95"/>
                    <a:gd name="T81" fmla="*/ 215 h 354"/>
                    <a:gd name="T82" fmla="*/ 95 w 95"/>
                    <a:gd name="T83" fmla="*/ 195 h 354"/>
                    <a:gd name="T84" fmla="*/ 95 w 95"/>
                    <a:gd name="T85" fmla="*/ 176 h 354"/>
                    <a:gd name="T86" fmla="*/ 94 w 95"/>
                    <a:gd name="T87" fmla="*/ 158 h 354"/>
                    <a:gd name="T88" fmla="*/ 93 w 95"/>
                    <a:gd name="T89" fmla="*/ 140 h 354"/>
                    <a:gd name="T90" fmla="*/ 89 w 95"/>
                    <a:gd name="T91" fmla="*/ 122 h 354"/>
                    <a:gd name="T92" fmla="*/ 84 w 95"/>
                    <a:gd name="T93" fmla="*/ 105 h 354"/>
                    <a:gd name="T94" fmla="*/ 78 w 95"/>
                    <a:gd name="T95" fmla="*/ 89 h 354"/>
                    <a:gd name="T96" fmla="*/ 71 w 95"/>
                    <a:gd name="T97" fmla="*/ 73 h 354"/>
                    <a:gd name="T98" fmla="*/ 62 w 95"/>
                    <a:gd name="T99" fmla="*/ 56 h 354"/>
                    <a:gd name="T100" fmla="*/ 53 w 95"/>
                    <a:gd name="T101" fmla="*/ 41 h 354"/>
                    <a:gd name="T102" fmla="*/ 40 w 95"/>
                    <a:gd name="T103" fmla="*/ 23 h 354"/>
                    <a:gd name="T104" fmla="*/ 27 w 95"/>
                    <a:gd name="T105" fmla="*/ 10 h 354"/>
                    <a:gd name="T106" fmla="*/ 22 w 95"/>
                    <a:gd name="T107" fmla="*/ 6 h 354"/>
                    <a:gd name="T108" fmla="*/ 17 w 95"/>
                    <a:gd name="T109" fmla="*/ 2 h 354"/>
                    <a:gd name="T110" fmla="*/ 12 w 95"/>
                    <a:gd name="T111" fmla="*/ 1 h 354"/>
                    <a:gd name="T112" fmla="*/ 8 w 95"/>
                    <a:gd name="T113" fmla="*/ 0 h 354"/>
                    <a:gd name="T114" fmla="*/ 4 w 95"/>
                    <a:gd name="T115" fmla="*/ 1 h 354"/>
                    <a:gd name="T116" fmla="*/ 1 w 95"/>
                    <a:gd name="T117" fmla="*/ 4 h 354"/>
                    <a:gd name="T118" fmla="*/ 0 w 95"/>
                    <a:gd name="T119" fmla="*/ 6 h 354"/>
                    <a:gd name="T120" fmla="*/ 0 w 95"/>
                    <a:gd name="T121" fmla="*/ 10 h 3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5"/>
                    <a:gd name="T184" fmla="*/ 0 h 354"/>
                    <a:gd name="T185" fmla="*/ 95 w 95"/>
                    <a:gd name="T186" fmla="*/ 354 h 3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5" h="354">
                      <a:moveTo>
                        <a:pt x="0" y="10"/>
                      </a:moveTo>
                      <a:lnTo>
                        <a:pt x="1" y="18"/>
                      </a:lnTo>
                      <a:lnTo>
                        <a:pt x="8" y="29"/>
                      </a:lnTo>
                      <a:lnTo>
                        <a:pt x="14" y="44"/>
                      </a:lnTo>
                      <a:lnTo>
                        <a:pt x="19" y="54"/>
                      </a:lnTo>
                      <a:lnTo>
                        <a:pt x="27" y="71"/>
                      </a:lnTo>
                      <a:lnTo>
                        <a:pt x="33" y="86"/>
                      </a:lnTo>
                      <a:lnTo>
                        <a:pt x="39" y="101"/>
                      </a:lnTo>
                      <a:lnTo>
                        <a:pt x="42" y="117"/>
                      </a:lnTo>
                      <a:lnTo>
                        <a:pt x="46" y="131"/>
                      </a:lnTo>
                      <a:lnTo>
                        <a:pt x="49" y="146"/>
                      </a:lnTo>
                      <a:lnTo>
                        <a:pt x="50" y="161"/>
                      </a:lnTo>
                      <a:lnTo>
                        <a:pt x="50" y="176"/>
                      </a:lnTo>
                      <a:lnTo>
                        <a:pt x="50" y="190"/>
                      </a:lnTo>
                      <a:lnTo>
                        <a:pt x="50" y="204"/>
                      </a:lnTo>
                      <a:lnTo>
                        <a:pt x="48" y="219"/>
                      </a:lnTo>
                      <a:lnTo>
                        <a:pt x="46" y="231"/>
                      </a:lnTo>
                      <a:lnTo>
                        <a:pt x="42" y="246"/>
                      </a:lnTo>
                      <a:lnTo>
                        <a:pt x="40" y="258"/>
                      </a:lnTo>
                      <a:lnTo>
                        <a:pt x="35" y="273"/>
                      </a:lnTo>
                      <a:lnTo>
                        <a:pt x="30" y="285"/>
                      </a:lnTo>
                      <a:lnTo>
                        <a:pt x="23" y="301"/>
                      </a:lnTo>
                      <a:lnTo>
                        <a:pt x="15" y="319"/>
                      </a:lnTo>
                      <a:lnTo>
                        <a:pt x="8" y="336"/>
                      </a:lnTo>
                      <a:lnTo>
                        <a:pt x="5" y="343"/>
                      </a:lnTo>
                      <a:lnTo>
                        <a:pt x="6" y="348"/>
                      </a:lnTo>
                      <a:lnTo>
                        <a:pt x="8" y="351"/>
                      </a:lnTo>
                      <a:lnTo>
                        <a:pt x="10" y="354"/>
                      </a:lnTo>
                      <a:lnTo>
                        <a:pt x="14" y="354"/>
                      </a:lnTo>
                      <a:lnTo>
                        <a:pt x="18" y="354"/>
                      </a:lnTo>
                      <a:lnTo>
                        <a:pt x="22" y="352"/>
                      </a:lnTo>
                      <a:lnTo>
                        <a:pt x="26" y="350"/>
                      </a:lnTo>
                      <a:lnTo>
                        <a:pt x="30" y="346"/>
                      </a:lnTo>
                      <a:lnTo>
                        <a:pt x="39" y="337"/>
                      </a:lnTo>
                      <a:lnTo>
                        <a:pt x="49" y="324"/>
                      </a:lnTo>
                      <a:lnTo>
                        <a:pt x="60" y="306"/>
                      </a:lnTo>
                      <a:lnTo>
                        <a:pt x="69" y="289"/>
                      </a:lnTo>
                      <a:lnTo>
                        <a:pt x="78" y="271"/>
                      </a:lnTo>
                      <a:lnTo>
                        <a:pt x="85" y="253"/>
                      </a:lnTo>
                      <a:lnTo>
                        <a:pt x="90" y="234"/>
                      </a:lnTo>
                      <a:lnTo>
                        <a:pt x="93" y="215"/>
                      </a:lnTo>
                      <a:lnTo>
                        <a:pt x="95" y="195"/>
                      </a:lnTo>
                      <a:lnTo>
                        <a:pt x="95" y="176"/>
                      </a:lnTo>
                      <a:lnTo>
                        <a:pt x="94" y="158"/>
                      </a:lnTo>
                      <a:lnTo>
                        <a:pt x="93" y="140"/>
                      </a:lnTo>
                      <a:lnTo>
                        <a:pt x="89" y="122"/>
                      </a:lnTo>
                      <a:lnTo>
                        <a:pt x="84" y="105"/>
                      </a:lnTo>
                      <a:lnTo>
                        <a:pt x="78" y="89"/>
                      </a:lnTo>
                      <a:lnTo>
                        <a:pt x="71" y="73"/>
                      </a:lnTo>
                      <a:lnTo>
                        <a:pt x="62" y="56"/>
                      </a:lnTo>
                      <a:lnTo>
                        <a:pt x="53" y="41"/>
                      </a:lnTo>
                      <a:lnTo>
                        <a:pt x="40" y="23"/>
                      </a:lnTo>
                      <a:lnTo>
                        <a:pt x="27" y="10"/>
                      </a:lnTo>
                      <a:lnTo>
                        <a:pt x="22" y="6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206" name="Freeform 811">
                  <a:extLst>
                    <a:ext uri="{FF2B5EF4-FFF2-40B4-BE49-F238E27FC236}">
                      <a16:creationId xmlns:a16="http://schemas.microsoft.com/office/drawing/2014/main" id="{5538CDBA-9ACE-914B-A495-78C822751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5011" y="5283703"/>
                  <a:ext cx="21918" cy="152605"/>
                </a:xfrm>
                <a:custGeom>
                  <a:avLst/>
                  <a:gdLst>
                    <a:gd name="T0" fmla="*/ 0 w 77"/>
                    <a:gd name="T1" fmla="*/ 8 h 269"/>
                    <a:gd name="T2" fmla="*/ 1 w 77"/>
                    <a:gd name="T3" fmla="*/ 13 h 269"/>
                    <a:gd name="T4" fmla="*/ 6 w 77"/>
                    <a:gd name="T5" fmla="*/ 22 h 269"/>
                    <a:gd name="T6" fmla="*/ 11 w 77"/>
                    <a:gd name="T7" fmla="*/ 32 h 269"/>
                    <a:gd name="T8" fmla="*/ 17 w 77"/>
                    <a:gd name="T9" fmla="*/ 40 h 269"/>
                    <a:gd name="T10" fmla="*/ 22 w 77"/>
                    <a:gd name="T11" fmla="*/ 53 h 269"/>
                    <a:gd name="T12" fmla="*/ 27 w 77"/>
                    <a:gd name="T13" fmla="*/ 66 h 269"/>
                    <a:gd name="T14" fmla="*/ 32 w 77"/>
                    <a:gd name="T15" fmla="*/ 77 h 269"/>
                    <a:gd name="T16" fmla="*/ 35 w 77"/>
                    <a:gd name="T17" fmla="*/ 89 h 269"/>
                    <a:gd name="T18" fmla="*/ 37 w 77"/>
                    <a:gd name="T19" fmla="*/ 99 h 269"/>
                    <a:gd name="T20" fmla="*/ 40 w 77"/>
                    <a:gd name="T21" fmla="*/ 111 h 269"/>
                    <a:gd name="T22" fmla="*/ 41 w 77"/>
                    <a:gd name="T23" fmla="*/ 122 h 269"/>
                    <a:gd name="T24" fmla="*/ 41 w 77"/>
                    <a:gd name="T25" fmla="*/ 134 h 269"/>
                    <a:gd name="T26" fmla="*/ 41 w 77"/>
                    <a:gd name="T27" fmla="*/ 144 h 269"/>
                    <a:gd name="T28" fmla="*/ 40 w 77"/>
                    <a:gd name="T29" fmla="*/ 155 h 269"/>
                    <a:gd name="T30" fmla="*/ 39 w 77"/>
                    <a:gd name="T31" fmla="*/ 166 h 269"/>
                    <a:gd name="T32" fmla="*/ 37 w 77"/>
                    <a:gd name="T33" fmla="*/ 176 h 269"/>
                    <a:gd name="T34" fmla="*/ 35 w 77"/>
                    <a:gd name="T35" fmla="*/ 185 h 269"/>
                    <a:gd name="T36" fmla="*/ 32 w 77"/>
                    <a:gd name="T37" fmla="*/ 196 h 269"/>
                    <a:gd name="T38" fmla="*/ 28 w 77"/>
                    <a:gd name="T39" fmla="*/ 206 h 269"/>
                    <a:gd name="T40" fmla="*/ 24 w 77"/>
                    <a:gd name="T41" fmla="*/ 216 h 269"/>
                    <a:gd name="T42" fmla="*/ 19 w 77"/>
                    <a:gd name="T43" fmla="*/ 228 h 269"/>
                    <a:gd name="T44" fmla="*/ 13 w 77"/>
                    <a:gd name="T45" fmla="*/ 242 h 269"/>
                    <a:gd name="T46" fmla="*/ 6 w 77"/>
                    <a:gd name="T47" fmla="*/ 255 h 269"/>
                    <a:gd name="T48" fmla="*/ 5 w 77"/>
                    <a:gd name="T49" fmla="*/ 261 h 269"/>
                    <a:gd name="T50" fmla="*/ 5 w 77"/>
                    <a:gd name="T51" fmla="*/ 264 h 269"/>
                    <a:gd name="T52" fmla="*/ 6 w 77"/>
                    <a:gd name="T53" fmla="*/ 266 h 269"/>
                    <a:gd name="T54" fmla="*/ 9 w 77"/>
                    <a:gd name="T55" fmla="*/ 268 h 269"/>
                    <a:gd name="T56" fmla="*/ 11 w 77"/>
                    <a:gd name="T57" fmla="*/ 269 h 269"/>
                    <a:gd name="T58" fmla="*/ 18 w 77"/>
                    <a:gd name="T59" fmla="*/ 268 h 269"/>
                    <a:gd name="T60" fmla="*/ 24 w 77"/>
                    <a:gd name="T61" fmla="*/ 263 h 269"/>
                    <a:gd name="T62" fmla="*/ 32 w 77"/>
                    <a:gd name="T63" fmla="*/ 256 h 269"/>
                    <a:gd name="T64" fmla="*/ 40 w 77"/>
                    <a:gd name="T65" fmla="*/ 246 h 269"/>
                    <a:gd name="T66" fmla="*/ 49 w 77"/>
                    <a:gd name="T67" fmla="*/ 233 h 269"/>
                    <a:gd name="T68" fmla="*/ 57 w 77"/>
                    <a:gd name="T69" fmla="*/ 219 h 269"/>
                    <a:gd name="T70" fmla="*/ 63 w 77"/>
                    <a:gd name="T71" fmla="*/ 206 h 269"/>
                    <a:gd name="T72" fmla="*/ 68 w 77"/>
                    <a:gd name="T73" fmla="*/ 192 h 269"/>
                    <a:gd name="T74" fmla="*/ 73 w 77"/>
                    <a:gd name="T75" fmla="*/ 178 h 269"/>
                    <a:gd name="T76" fmla="*/ 76 w 77"/>
                    <a:gd name="T77" fmla="*/ 164 h 269"/>
                    <a:gd name="T78" fmla="*/ 77 w 77"/>
                    <a:gd name="T79" fmla="*/ 148 h 269"/>
                    <a:gd name="T80" fmla="*/ 77 w 77"/>
                    <a:gd name="T81" fmla="*/ 133 h 269"/>
                    <a:gd name="T82" fmla="*/ 77 w 77"/>
                    <a:gd name="T83" fmla="*/ 120 h 269"/>
                    <a:gd name="T84" fmla="*/ 75 w 77"/>
                    <a:gd name="T85" fmla="*/ 106 h 269"/>
                    <a:gd name="T86" fmla="*/ 72 w 77"/>
                    <a:gd name="T87" fmla="*/ 93 h 269"/>
                    <a:gd name="T88" fmla="*/ 68 w 77"/>
                    <a:gd name="T89" fmla="*/ 80 h 269"/>
                    <a:gd name="T90" fmla="*/ 63 w 77"/>
                    <a:gd name="T91" fmla="*/ 67 h 269"/>
                    <a:gd name="T92" fmla="*/ 58 w 77"/>
                    <a:gd name="T93" fmla="*/ 55 h 269"/>
                    <a:gd name="T94" fmla="*/ 50 w 77"/>
                    <a:gd name="T95" fmla="*/ 43 h 269"/>
                    <a:gd name="T96" fmla="*/ 42 w 77"/>
                    <a:gd name="T97" fmla="*/ 31 h 269"/>
                    <a:gd name="T98" fmla="*/ 32 w 77"/>
                    <a:gd name="T99" fmla="*/ 17 h 269"/>
                    <a:gd name="T100" fmla="*/ 23 w 77"/>
                    <a:gd name="T101" fmla="*/ 8 h 269"/>
                    <a:gd name="T102" fmla="*/ 18 w 77"/>
                    <a:gd name="T103" fmla="*/ 4 h 269"/>
                    <a:gd name="T104" fmla="*/ 14 w 77"/>
                    <a:gd name="T105" fmla="*/ 1 h 269"/>
                    <a:gd name="T106" fmla="*/ 10 w 77"/>
                    <a:gd name="T107" fmla="*/ 0 h 269"/>
                    <a:gd name="T108" fmla="*/ 6 w 77"/>
                    <a:gd name="T109" fmla="*/ 0 h 269"/>
                    <a:gd name="T110" fmla="*/ 4 w 77"/>
                    <a:gd name="T111" fmla="*/ 0 h 269"/>
                    <a:gd name="T112" fmla="*/ 1 w 77"/>
                    <a:gd name="T113" fmla="*/ 3 h 269"/>
                    <a:gd name="T114" fmla="*/ 0 w 77"/>
                    <a:gd name="T115" fmla="*/ 4 h 269"/>
                    <a:gd name="T116" fmla="*/ 0 w 77"/>
                    <a:gd name="T117" fmla="*/ 8 h 2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7"/>
                    <a:gd name="T178" fmla="*/ 0 h 269"/>
                    <a:gd name="T179" fmla="*/ 77 w 77"/>
                    <a:gd name="T180" fmla="*/ 269 h 2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7" h="269">
                      <a:moveTo>
                        <a:pt x="0" y="8"/>
                      </a:moveTo>
                      <a:lnTo>
                        <a:pt x="1" y="13"/>
                      </a:lnTo>
                      <a:lnTo>
                        <a:pt x="6" y="22"/>
                      </a:lnTo>
                      <a:lnTo>
                        <a:pt x="11" y="32"/>
                      </a:lnTo>
                      <a:lnTo>
                        <a:pt x="17" y="40"/>
                      </a:lnTo>
                      <a:lnTo>
                        <a:pt x="22" y="53"/>
                      </a:lnTo>
                      <a:lnTo>
                        <a:pt x="27" y="66"/>
                      </a:lnTo>
                      <a:lnTo>
                        <a:pt x="32" y="77"/>
                      </a:lnTo>
                      <a:lnTo>
                        <a:pt x="35" y="89"/>
                      </a:lnTo>
                      <a:lnTo>
                        <a:pt x="37" y="99"/>
                      </a:lnTo>
                      <a:lnTo>
                        <a:pt x="40" y="111"/>
                      </a:lnTo>
                      <a:lnTo>
                        <a:pt x="41" y="122"/>
                      </a:lnTo>
                      <a:lnTo>
                        <a:pt x="41" y="134"/>
                      </a:lnTo>
                      <a:lnTo>
                        <a:pt x="41" y="144"/>
                      </a:lnTo>
                      <a:lnTo>
                        <a:pt x="40" y="155"/>
                      </a:lnTo>
                      <a:lnTo>
                        <a:pt x="39" y="166"/>
                      </a:lnTo>
                      <a:lnTo>
                        <a:pt x="37" y="176"/>
                      </a:lnTo>
                      <a:lnTo>
                        <a:pt x="35" y="185"/>
                      </a:lnTo>
                      <a:lnTo>
                        <a:pt x="32" y="196"/>
                      </a:lnTo>
                      <a:lnTo>
                        <a:pt x="28" y="206"/>
                      </a:lnTo>
                      <a:lnTo>
                        <a:pt x="24" y="216"/>
                      </a:lnTo>
                      <a:lnTo>
                        <a:pt x="19" y="228"/>
                      </a:lnTo>
                      <a:lnTo>
                        <a:pt x="13" y="242"/>
                      </a:lnTo>
                      <a:lnTo>
                        <a:pt x="6" y="255"/>
                      </a:lnTo>
                      <a:lnTo>
                        <a:pt x="5" y="261"/>
                      </a:lnTo>
                      <a:lnTo>
                        <a:pt x="5" y="264"/>
                      </a:lnTo>
                      <a:lnTo>
                        <a:pt x="6" y="266"/>
                      </a:lnTo>
                      <a:lnTo>
                        <a:pt x="9" y="268"/>
                      </a:lnTo>
                      <a:lnTo>
                        <a:pt x="11" y="269"/>
                      </a:lnTo>
                      <a:lnTo>
                        <a:pt x="18" y="268"/>
                      </a:lnTo>
                      <a:lnTo>
                        <a:pt x="24" y="263"/>
                      </a:lnTo>
                      <a:lnTo>
                        <a:pt x="32" y="256"/>
                      </a:lnTo>
                      <a:lnTo>
                        <a:pt x="40" y="246"/>
                      </a:lnTo>
                      <a:lnTo>
                        <a:pt x="49" y="233"/>
                      </a:lnTo>
                      <a:lnTo>
                        <a:pt x="57" y="219"/>
                      </a:lnTo>
                      <a:lnTo>
                        <a:pt x="63" y="206"/>
                      </a:lnTo>
                      <a:lnTo>
                        <a:pt x="68" y="192"/>
                      </a:lnTo>
                      <a:lnTo>
                        <a:pt x="73" y="178"/>
                      </a:lnTo>
                      <a:lnTo>
                        <a:pt x="76" y="164"/>
                      </a:lnTo>
                      <a:lnTo>
                        <a:pt x="77" y="148"/>
                      </a:lnTo>
                      <a:lnTo>
                        <a:pt x="77" y="133"/>
                      </a:lnTo>
                      <a:lnTo>
                        <a:pt x="77" y="120"/>
                      </a:lnTo>
                      <a:lnTo>
                        <a:pt x="75" y="106"/>
                      </a:lnTo>
                      <a:lnTo>
                        <a:pt x="72" y="93"/>
                      </a:lnTo>
                      <a:lnTo>
                        <a:pt x="68" y="80"/>
                      </a:lnTo>
                      <a:lnTo>
                        <a:pt x="63" y="67"/>
                      </a:lnTo>
                      <a:lnTo>
                        <a:pt x="58" y="55"/>
                      </a:lnTo>
                      <a:lnTo>
                        <a:pt x="50" y="43"/>
                      </a:lnTo>
                      <a:lnTo>
                        <a:pt x="42" y="31"/>
                      </a:lnTo>
                      <a:lnTo>
                        <a:pt x="32" y="17"/>
                      </a:lnTo>
                      <a:lnTo>
                        <a:pt x="23" y="8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4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zh-CN" altLang="en-US" sz="900">
                    <a:latin typeface="+mj-lt"/>
                    <a:ea typeface="宋体" charset="-122"/>
                    <a:cs typeface="+mn-cs"/>
                  </a:endParaRPr>
                </a:p>
              </p:txBody>
            </p:sp>
          </p:grpSp>
          <p:sp>
            <p:nvSpPr>
              <p:cNvPr id="194" name="Line 812">
                <a:extLst>
                  <a:ext uri="{FF2B5EF4-FFF2-40B4-BE49-F238E27FC236}">
                    <a16:creationId xmlns:a16="http://schemas.microsoft.com/office/drawing/2014/main" id="{EB670457-7E22-8E47-BE19-4CA3AA636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937" y="5328353"/>
                <a:ext cx="7147" cy="9013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5" name="Line 813">
                <a:extLst>
                  <a:ext uri="{FF2B5EF4-FFF2-40B4-BE49-F238E27FC236}">
                    <a16:creationId xmlns:a16="http://schemas.microsoft.com/office/drawing/2014/main" id="{987BD8AD-7EEE-874B-B6DD-C769E5D00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554" y="5328353"/>
                <a:ext cx="7149" cy="18028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6" name="Line 814">
                <a:extLst>
                  <a:ext uri="{FF2B5EF4-FFF2-40B4-BE49-F238E27FC236}">
                    <a16:creationId xmlns:a16="http://schemas.microsoft.com/office/drawing/2014/main" id="{6FFA2982-68C1-AF4B-A70E-B7695C2FA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1197" y="5328353"/>
                <a:ext cx="9530" cy="21031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7" name="Line 815">
                <a:extLst>
                  <a:ext uri="{FF2B5EF4-FFF2-40B4-BE49-F238E27FC236}">
                    <a16:creationId xmlns:a16="http://schemas.microsoft.com/office/drawing/2014/main" id="{95A55BEB-AD5A-F040-ACB2-1B4058B3A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1197" y="5328353"/>
                <a:ext cx="7149" cy="9013"/>
              </a:xfrm>
              <a:prstGeom prst="line">
                <a:avLst/>
              </a:prstGeom>
              <a:noFill/>
              <a:ln w="3175">
                <a:solidFill>
                  <a:srgbClr val="004A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8" name="Rectangle 816">
                <a:extLst>
                  <a:ext uri="{FF2B5EF4-FFF2-40B4-BE49-F238E27FC236}">
                    <a16:creationId xmlns:a16="http://schemas.microsoft.com/office/drawing/2014/main" id="{A6EB310A-95B3-4143-A799-3B5213DD0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468" y="5664869"/>
                <a:ext cx="23826" cy="27041"/>
              </a:xfrm>
              <a:prstGeom prst="rect">
                <a:avLst/>
              </a:prstGeom>
              <a:solidFill>
                <a:srgbClr val="004A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199" name="Rectangle 817">
                <a:extLst>
                  <a:ext uri="{FF2B5EF4-FFF2-40B4-BE49-F238E27FC236}">
                    <a16:creationId xmlns:a16="http://schemas.microsoft.com/office/drawing/2014/main" id="{4299BF4F-3DC4-FA49-9A62-D4C4D0094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4554" y="5367412"/>
                <a:ext cx="11914" cy="27042"/>
              </a:xfrm>
              <a:prstGeom prst="rect">
                <a:avLst/>
              </a:prstGeom>
              <a:solidFill>
                <a:srgbClr val="004A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  <p:sp>
            <p:nvSpPr>
              <p:cNvPr id="200" name="Freeform 818">
                <a:extLst>
                  <a:ext uri="{FF2B5EF4-FFF2-40B4-BE49-F238E27FC236}">
                    <a16:creationId xmlns:a16="http://schemas.microsoft.com/office/drawing/2014/main" id="{43D6CA73-B241-2F45-BEC8-043AF95CF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998" y="5568722"/>
                <a:ext cx="16678" cy="18028"/>
              </a:xfrm>
              <a:custGeom>
                <a:avLst/>
                <a:gdLst>
                  <a:gd name="T0" fmla="*/ 0 w 64"/>
                  <a:gd name="T1" fmla="*/ 0 h 32"/>
                  <a:gd name="T2" fmla="*/ 39 w 64"/>
                  <a:gd name="T3" fmla="*/ 0 h 32"/>
                  <a:gd name="T4" fmla="*/ 64 w 64"/>
                  <a:gd name="T5" fmla="*/ 17 h 32"/>
                  <a:gd name="T6" fmla="*/ 55 w 64"/>
                  <a:gd name="T7" fmla="*/ 32 h 32"/>
                  <a:gd name="T8" fmla="*/ 0 w 64"/>
                  <a:gd name="T9" fmla="*/ 29 h 32"/>
                  <a:gd name="T10" fmla="*/ 0 w 6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32"/>
                  <a:gd name="T20" fmla="*/ 64 w 6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32">
                    <a:moveTo>
                      <a:pt x="0" y="0"/>
                    </a:moveTo>
                    <a:lnTo>
                      <a:pt x="39" y="0"/>
                    </a:lnTo>
                    <a:lnTo>
                      <a:pt x="64" y="17"/>
                    </a:lnTo>
                    <a:lnTo>
                      <a:pt x="55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 sz="900">
                  <a:latin typeface="+mj-lt"/>
                  <a:ea typeface="宋体" charset="-122"/>
                  <a:cs typeface="+mn-cs"/>
                </a:endParaRPr>
              </a:p>
            </p:txBody>
          </p:sp>
        </p:grpSp>
        <p:cxnSp>
          <p:nvCxnSpPr>
            <p:cNvPr id="30" name="直接连接符 81">
              <a:extLst>
                <a:ext uri="{FF2B5EF4-FFF2-40B4-BE49-F238E27FC236}">
                  <a16:creationId xmlns:a16="http://schemas.microsoft.com/office/drawing/2014/main" id="{61B2F6B6-18E2-0D4A-9DB5-B8BB69618C7C}"/>
                </a:ext>
              </a:extLst>
            </p:cNvPr>
            <p:cNvCxnSpPr>
              <a:cxnSpLocks noChangeShapeType="1"/>
              <a:stCxn id="37" idx="0"/>
              <a:endCxn id="13" idx="9"/>
            </p:cNvCxnSpPr>
            <p:nvPr/>
          </p:nvCxnSpPr>
          <p:spPr bwMode="auto">
            <a:xfrm flipV="1">
              <a:off x="7454556" y="6100610"/>
              <a:ext cx="93837" cy="1933632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08896A75-D208-434A-8CC0-F3BAE66B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220" y="6410857"/>
              <a:ext cx="2975684" cy="102647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Работники </a:t>
              </a:r>
              <a:endParaRPr lang="en-US" sz="1200" b="1" dirty="0">
                <a:solidFill>
                  <a:srgbClr val="FFFFFF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на станции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32" name="直接连接符 79">
              <a:extLst>
                <a:ext uri="{FF2B5EF4-FFF2-40B4-BE49-F238E27FC236}">
                  <a16:creationId xmlns:a16="http://schemas.microsoft.com/office/drawing/2014/main" id="{AE2F43F2-54C7-E141-B7DE-AE6FCDFD8394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flipV="1">
              <a:off x="4224518" y="5342233"/>
              <a:ext cx="1001216" cy="202405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3770596D-8908-F341-B991-C9D5BC6D2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987" y="9807712"/>
              <a:ext cx="2975684" cy="1063647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altLang="zh-CN" sz="1200" b="1" dirty="0">
                  <a:solidFill>
                    <a:srgbClr val="FFFFFF"/>
                  </a:solidFill>
                </a:rPr>
                <a:t>Работники </a:t>
              </a:r>
              <a:endParaRPr lang="en-US" altLang="zh-CN" sz="1200" b="1" dirty="0">
                <a:solidFill>
                  <a:srgbClr val="FFFFFF"/>
                </a:solidFill>
              </a:endParaRPr>
            </a:p>
            <a:p>
              <a:pPr algn="ctr"/>
              <a:r>
                <a:rPr lang="ru-RU" altLang="zh-CN" sz="1200" b="1" dirty="0">
                  <a:solidFill>
                    <a:srgbClr val="FFFFFF"/>
                  </a:solidFill>
                </a:rPr>
                <a:t>на перегоне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pic>
          <p:nvPicPr>
            <p:cNvPr id="34" name="Picture 4" descr="D:\06WorkCenter\01 工作桌面\07 解决方案\07 区间光通信解决方案\15 通话柱图片\通话柱2.jpg">
              <a:extLst>
                <a:ext uri="{FF2B5EF4-FFF2-40B4-BE49-F238E27FC236}">
                  <a16:creationId xmlns:a16="http://schemas.microsoft.com/office/drawing/2014/main" id="{7B34CFB8-265C-8B42-A588-BECFAE1BE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9233" y="7942617"/>
              <a:ext cx="2666326" cy="1807946"/>
            </a:xfrm>
            <a:prstGeom prst="round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35" name="Picture 2" descr="D:\06WorkCenter\01 工作桌面\07 解决方案\07 区间光通信解决方案\15 通话柱图片\通话柱1.jpg">
              <a:extLst>
                <a:ext uri="{FF2B5EF4-FFF2-40B4-BE49-F238E27FC236}">
                  <a16:creationId xmlns:a16="http://schemas.microsoft.com/office/drawing/2014/main" id="{AB0C54EB-F736-A645-83B9-E44A62B1D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827" y="4733246"/>
              <a:ext cx="2656691" cy="1622784"/>
            </a:xfrm>
            <a:prstGeom prst="round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36" name="图片 757" descr="调度室1.jpg">
              <a:extLst>
                <a:ext uri="{FF2B5EF4-FFF2-40B4-BE49-F238E27FC236}">
                  <a16:creationId xmlns:a16="http://schemas.microsoft.com/office/drawing/2014/main" id="{A9555C7A-95E6-514E-9134-96175ED0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00804" y="2574065"/>
              <a:ext cx="4074932" cy="2442104"/>
            </a:xfrm>
            <a:prstGeom prst="roundRect">
              <a:avLst/>
            </a:prstGeom>
          </p:spPr>
        </p:pic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B73903BD-8923-7640-A6E2-9C3E3FD14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67994" y="8034242"/>
              <a:ext cx="2173124" cy="153304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D754F5CC-53F7-1D46-A9C9-CF69EA2D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0804" y="4925982"/>
              <a:ext cx="4082831" cy="88764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Диспетчерский </a:t>
              </a:r>
            </a:p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центр управления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128F4701-415F-FC46-8D2D-E85A99D7B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807" y="9807712"/>
              <a:ext cx="2975684" cy="1063647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altLang="zh-CN" sz="1200" b="1" dirty="0">
                  <a:solidFill>
                    <a:srgbClr val="FFFFFF"/>
                  </a:solidFill>
                </a:rPr>
                <a:t>Высокоскоростной поезд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1C0802E3-F552-BB46-9E41-71BE15C10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536" y="3185841"/>
              <a:ext cx="4082831" cy="88764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altLang="zh-CN" sz="1100" b="1" dirty="0">
                  <a:solidFill>
                    <a:schemeClr val="bg1"/>
                  </a:solidFill>
                  <a:latin typeface="FrutigerNext LT Medium" pitchFamily="34" charset="0"/>
                </a:rPr>
                <a:t>Железнодорожная электросвязь</a:t>
              </a:r>
              <a:endParaRPr lang="zh-CN" altLang="en-US" sz="1100" b="1" dirty="0">
                <a:solidFill>
                  <a:schemeClr val="bg1"/>
                </a:solidFill>
                <a:latin typeface="FrutigerNext LT Medium" pitchFamily="34" charset="0"/>
              </a:endParaRPr>
            </a:p>
          </p:txBody>
        </p:sp>
        <p:pic>
          <p:nvPicPr>
            <p:cNvPr id="41" name="Picture 76" descr="1129252553204">
              <a:extLst>
                <a:ext uri="{FF2B5EF4-FFF2-40B4-BE49-F238E27FC236}">
                  <a16:creationId xmlns:a16="http://schemas.microsoft.com/office/drawing/2014/main" id="{72C79F25-9685-8D43-AA48-91A17E4949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179" y="8056933"/>
              <a:ext cx="2538973" cy="160588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05EB28EB-CFC8-1042-9724-9AD16368B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450" y="9807712"/>
              <a:ext cx="2975684" cy="1063647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altLang="zh-CN" sz="1200" b="1" dirty="0">
                  <a:solidFill>
                    <a:srgbClr val="FFFFFF"/>
                  </a:solidFill>
                </a:rPr>
                <a:t>Пассажиры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158">
              <a:extLst>
                <a:ext uri="{FF2B5EF4-FFF2-40B4-BE49-F238E27FC236}">
                  <a16:creationId xmlns:a16="http://schemas.microsoft.com/office/drawing/2014/main" id="{EE4D7D69-739D-EA4C-A029-F397618C4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877" y="5302770"/>
              <a:ext cx="4251638" cy="1206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8" tIns="60960" rIns="121918" bIns="60960">
              <a:spAutoFit/>
            </a:bodyPr>
            <a:lstStyle/>
            <a:p>
              <a:pPr algn="ctr"/>
              <a:r>
                <a:rPr lang="ru-RU" altLang="zh-CN" sz="1100" b="1" dirty="0">
                  <a:solidFill>
                    <a:srgbClr val="990000"/>
                  </a:solidFill>
                  <a:latin typeface="FrutigerNext LT Medium" pitchFamily="34" charset="0"/>
                </a:rPr>
                <a:t>Оборудование</a:t>
              </a:r>
              <a:r>
                <a:rPr lang="ru-RU" altLang="zh-CN" sz="1200" b="1" dirty="0">
                  <a:solidFill>
                    <a:srgbClr val="990000"/>
                  </a:solidFill>
                  <a:latin typeface="FrutigerNext LT Medium" pitchFamily="34" charset="0"/>
                </a:rPr>
                <a:t> </a:t>
              </a:r>
            </a:p>
            <a:p>
              <a:pPr algn="ctr"/>
              <a:r>
                <a:rPr lang="ru-RU" altLang="zh-CN" sz="1200" b="1" dirty="0">
                  <a:solidFill>
                    <a:srgbClr val="990000"/>
                  </a:solidFill>
                  <a:latin typeface="FrutigerNext LT Medium" pitchFamily="34" charset="0"/>
                </a:rPr>
                <a:t>связи</a:t>
              </a:r>
              <a:endParaRPr lang="zh-CN" altLang="en-US" sz="1200" b="1" dirty="0">
                <a:solidFill>
                  <a:srgbClr val="990000"/>
                </a:solidFill>
                <a:latin typeface="FrutigerNext LT Medium" pitchFamily="34" charset="0"/>
              </a:endParaRPr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01DDF88F-6748-8247-BEDE-83668DFD8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5805" y="9807712"/>
              <a:ext cx="2568729" cy="1063647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</a:rPr>
                <a:t>Дежурный по станции 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A35648DE-31E1-0445-905D-7ED603E9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113" y="3227848"/>
              <a:ext cx="2975684" cy="102647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01" tIns="45700" rIns="91401" bIns="45700" anchor="ctr"/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ФСБ, МВД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直接连接符 79">
              <a:extLst>
                <a:ext uri="{FF2B5EF4-FFF2-40B4-BE49-F238E27FC236}">
                  <a16:creationId xmlns:a16="http://schemas.microsoft.com/office/drawing/2014/main" id="{2D6B448D-A255-A14B-ABB7-4CB4CEE929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0173" y="3977883"/>
              <a:ext cx="1373090" cy="568527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BCAB9E35-A855-E148-AB23-513ACD7EFB4A}"/>
                </a:ext>
              </a:extLst>
            </p:cNvPr>
            <p:cNvSpPr/>
            <p:nvPr/>
          </p:nvSpPr>
          <p:spPr>
            <a:xfrm>
              <a:off x="9407158" y="8021463"/>
              <a:ext cx="2441594" cy="1526824"/>
            </a:xfrm>
            <a:prstGeom prst="roundRect">
              <a:avLst/>
            </a:prstGeom>
            <a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33369613-C682-5646-96F9-79F60540D26C}"/>
                </a:ext>
              </a:extLst>
            </p:cNvPr>
            <p:cNvSpPr/>
            <p:nvPr/>
          </p:nvSpPr>
          <p:spPr>
            <a:xfrm>
              <a:off x="1567827" y="1563982"/>
              <a:ext cx="2730844" cy="1583205"/>
            </a:xfrm>
            <a:prstGeom prst="round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49" name="直接连接符 81">
              <a:extLst>
                <a:ext uri="{FF2B5EF4-FFF2-40B4-BE49-F238E27FC236}">
                  <a16:creationId xmlns:a16="http://schemas.microsoft.com/office/drawing/2014/main" id="{39CF0943-764C-B944-9541-E784550C99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448602" y="5634219"/>
              <a:ext cx="3020779" cy="235589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FDF361-47E0-CB48-BBA0-822B9BFEAB06}"/>
              </a:ext>
            </a:extLst>
          </p:cNvPr>
          <p:cNvSpPr/>
          <p:nvPr/>
        </p:nvSpPr>
        <p:spPr>
          <a:xfrm>
            <a:off x="7226399" y="2010986"/>
            <a:ext cx="4442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Разработка комплекса связи и безопасности заводской готовности на базе проектных решений ВСМ-2</a:t>
            </a:r>
            <a:endParaRPr lang="ru-RU" sz="1200" dirty="0"/>
          </a:p>
        </p:txBody>
      </p:sp>
      <p:pic>
        <p:nvPicPr>
          <p:cNvPr id="459" name="Рисунок 458">
            <a:extLst>
              <a:ext uri="{FF2B5EF4-FFF2-40B4-BE49-F238E27FC236}">
                <a16:creationId xmlns:a16="http://schemas.microsoft.com/office/drawing/2014/main" id="{B908FD98-786D-8A43-BC8A-BEE1479732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837" y="2649090"/>
            <a:ext cx="4465487" cy="26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BB8B96B4-201C-2842-BC8B-7522BF5DA116}"/>
              </a:ext>
            </a:extLst>
          </p:cNvPr>
          <p:cNvSpPr txBox="1">
            <a:spLocks/>
          </p:cNvSpPr>
          <p:nvPr/>
        </p:nvSpPr>
        <p:spPr>
          <a:xfrm>
            <a:off x="519275" y="146286"/>
            <a:ext cx="9850075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Научное сопровождение по вводу ВСМ в Московский транспортный узел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E931-BACB-2645-A82E-129B900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E897-D47A-DF49-947E-7FDF216B1BB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7DE7ED4-E41F-5349-A7CD-F83317532E56}"/>
              </a:ext>
            </a:extLst>
          </p:cNvPr>
          <p:cNvSpPr/>
          <p:nvPr/>
        </p:nvSpPr>
        <p:spPr>
          <a:xfrm>
            <a:off x="519275" y="889165"/>
            <a:ext cx="11179472" cy="1122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dirty="0">
                <a:solidFill>
                  <a:srgbClr val="BF2D23"/>
                </a:solidFill>
              </a:rPr>
              <a:t>Проведено </a:t>
            </a:r>
            <a:r>
              <a:rPr lang="ru-RU" b="1" dirty="0">
                <a:solidFill>
                  <a:srgbClr val="BF2D23"/>
                </a:solidFill>
              </a:rPr>
              <a:t>имитационное моделирование технологии работы </a:t>
            </a:r>
            <a:r>
              <a:rPr lang="ru-RU" dirty="0">
                <a:solidFill>
                  <a:srgbClr val="BF2D23"/>
                </a:solidFill>
              </a:rPr>
              <a:t>станций Москва-Пассажирская-Курская и Москва-Техническая-Курская при реализации целевой схемы ВСМ и МЦД. </a:t>
            </a:r>
            <a:r>
              <a:rPr lang="ru-RU" b="1" dirty="0">
                <a:solidFill>
                  <a:srgbClr val="BF2D23"/>
                </a:solidFill>
              </a:rPr>
              <a:t>Разработан перечень предложений по увязке ВСМ и МЦД.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82B8B1BB-8917-774F-A88A-1E51F284BE35}"/>
              </a:ext>
            </a:extLst>
          </p:cNvPr>
          <p:cNvSpPr/>
          <p:nvPr/>
        </p:nvSpPr>
        <p:spPr>
          <a:xfrm>
            <a:off x="6618619" y="5543241"/>
            <a:ext cx="5573381" cy="644671"/>
          </a:xfrm>
          <a:prstGeom prst="rect">
            <a:avLst/>
          </a:prstGeom>
          <a:solidFill>
            <a:srgbClr val="17376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246"/>
              </a:spcAft>
            </a:pPr>
            <a:r>
              <a:rPr lang="ru-RU" sz="1400" b="1" dirty="0">
                <a:solidFill>
                  <a:schemeClr val="bg1"/>
                </a:solidFill>
              </a:rPr>
              <a:t>Рабочая группа «Московский транспортный узел»</a:t>
            </a:r>
          </a:p>
          <a:p>
            <a:pPr>
              <a:spcAft>
                <a:spcPts val="246"/>
              </a:spcAft>
            </a:pPr>
            <a:r>
              <a:rPr lang="ru-RU" sz="1400" b="1" dirty="0">
                <a:solidFill>
                  <a:schemeClr val="bg1"/>
                </a:solidFill>
              </a:rPr>
              <a:t>Покусаев Олег Николаевич, к.э.н.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98AA8-7880-2B44-BDA0-D204D4DD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4" y="2107111"/>
            <a:ext cx="11179473" cy="211843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D7EACD-B300-6D40-9274-8CF54A5E3140}"/>
              </a:ext>
            </a:extLst>
          </p:cNvPr>
          <p:cNvGrpSpPr/>
          <p:nvPr/>
        </p:nvGrpSpPr>
        <p:grpSpPr>
          <a:xfrm>
            <a:off x="5041344" y="4367409"/>
            <a:ext cx="1316415" cy="1827999"/>
            <a:chOff x="10499655" y="5834641"/>
            <a:chExt cx="2228399" cy="309439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9DF0F38-0FD6-E549-BC6A-F3AE0C228E8F}"/>
                </a:ext>
              </a:extLst>
            </p:cNvPr>
            <p:cNvSpPr/>
            <p:nvPr/>
          </p:nvSpPr>
          <p:spPr>
            <a:xfrm>
              <a:off x="10589540" y="5910893"/>
              <a:ext cx="2138514" cy="3018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415FD03-D720-0E42-97C9-10333A616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655" y="5834641"/>
              <a:ext cx="2123039" cy="3001538"/>
            </a:xfrm>
            <a:prstGeom prst="rect">
              <a:avLst/>
            </a:prstGeom>
            <a:ln>
              <a:solidFill>
                <a:srgbClr val="173763"/>
              </a:solidFill>
            </a:ln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5B6C418-F306-E549-B063-082BF1D5BB37}"/>
              </a:ext>
            </a:extLst>
          </p:cNvPr>
          <p:cNvGrpSpPr/>
          <p:nvPr/>
        </p:nvGrpSpPr>
        <p:grpSpPr>
          <a:xfrm>
            <a:off x="3500995" y="4362780"/>
            <a:ext cx="1316743" cy="1832628"/>
            <a:chOff x="8115230" y="5834641"/>
            <a:chExt cx="2223324" cy="309439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FDD5A80-11EF-CD4C-800B-31C9E9EE244D}"/>
                </a:ext>
              </a:extLst>
            </p:cNvPr>
            <p:cNvSpPr/>
            <p:nvPr/>
          </p:nvSpPr>
          <p:spPr>
            <a:xfrm>
              <a:off x="8200040" y="5910893"/>
              <a:ext cx="2138514" cy="3018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1263D77-6E0C-D041-B767-B777A19C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5230" y="5834641"/>
              <a:ext cx="2116972" cy="3001538"/>
            </a:xfrm>
            <a:prstGeom prst="rect">
              <a:avLst/>
            </a:prstGeom>
            <a:ln>
              <a:solidFill>
                <a:srgbClr val="173763"/>
              </a:solidFill>
            </a:ln>
          </p:spPr>
        </p:pic>
      </p:grp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id="{33EDF82A-2641-694C-99DD-84359F305544}"/>
              </a:ext>
            </a:extLst>
          </p:cNvPr>
          <p:cNvSpPr/>
          <p:nvPr/>
        </p:nvSpPr>
        <p:spPr>
          <a:xfrm>
            <a:off x="519273" y="4540346"/>
            <a:ext cx="2743380" cy="1422500"/>
          </a:xfrm>
          <a:prstGeom prst="homePlate">
            <a:avLst/>
          </a:prstGeom>
          <a:solidFill>
            <a:schemeClr val="bg1"/>
          </a:solidFill>
          <a:ln>
            <a:solidFill>
              <a:srgbClr val="173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rgbClr val="173763"/>
                </a:solidFill>
              </a:rPr>
              <a:t>Параметры организации движения на МЦД и ВСМ приняты на 2025 г. в соответствии с документами: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5EBCC1-4C87-E246-A256-8C70510DACFF}"/>
              </a:ext>
            </a:extLst>
          </p:cNvPr>
          <p:cNvGrpSpPr/>
          <p:nvPr/>
        </p:nvGrpSpPr>
        <p:grpSpPr>
          <a:xfrm>
            <a:off x="6634464" y="3479731"/>
            <a:ext cx="5064283" cy="1949406"/>
            <a:chOff x="1941733" y="4408718"/>
            <a:chExt cx="4161061" cy="1949406"/>
          </a:xfrm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25E4DF04-FAC3-AB42-A2F5-04B54F1D7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9443" y="4728357"/>
              <a:ext cx="4133351" cy="1629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73763"/>
              </a:solidFill>
            </a:ln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DB52B35-221E-A74D-AE79-1C3508CC20D2}"/>
                </a:ext>
              </a:extLst>
            </p:cNvPr>
            <p:cNvSpPr txBox="1"/>
            <p:nvPr/>
          </p:nvSpPr>
          <p:spPr>
            <a:xfrm>
              <a:off x="1941733" y="4408718"/>
              <a:ext cx="3368791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77" dirty="0">
                  <a:solidFill>
                    <a:schemeClr val="bg1"/>
                  </a:solidFill>
                </a:rPr>
                <a:t>Фрагмент суточного плана-графика: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62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B450EDF-11BC-0C44-906F-BC908EC8B339}"/>
              </a:ext>
            </a:extLst>
          </p:cNvPr>
          <p:cNvSpPr txBox="1">
            <a:spLocks/>
          </p:cNvSpPr>
          <p:nvPr/>
        </p:nvSpPr>
        <p:spPr>
          <a:xfrm>
            <a:off x="519275" y="146286"/>
            <a:ext cx="6289739" cy="81185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Работа Экспертного совета в 2018 году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926ABCA-5285-454E-815C-8FFA2137A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88285"/>
              </p:ext>
            </p:extLst>
          </p:nvPr>
        </p:nvGraphicFramePr>
        <p:xfrm>
          <a:off x="502946" y="798483"/>
          <a:ext cx="11244042" cy="5260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71">
                  <a:extLst>
                    <a:ext uri="{9D8B030D-6E8A-4147-A177-3AD203B41FA5}">
                      <a16:colId xmlns:a16="http://schemas.microsoft.com/office/drawing/2014/main" val="1416281024"/>
                    </a:ext>
                  </a:extLst>
                </a:gridCol>
                <a:gridCol w="1359937">
                  <a:extLst>
                    <a:ext uri="{9D8B030D-6E8A-4147-A177-3AD203B41FA5}">
                      <a16:colId xmlns:a16="http://schemas.microsoft.com/office/drawing/2014/main" val="2826967474"/>
                    </a:ext>
                  </a:extLst>
                </a:gridCol>
                <a:gridCol w="2553541">
                  <a:extLst>
                    <a:ext uri="{9D8B030D-6E8A-4147-A177-3AD203B41FA5}">
                      <a16:colId xmlns:a16="http://schemas.microsoft.com/office/drawing/2014/main" val="439395604"/>
                    </a:ext>
                  </a:extLst>
                </a:gridCol>
                <a:gridCol w="7001993">
                  <a:extLst>
                    <a:ext uri="{9D8B030D-6E8A-4147-A177-3AD203B41FA5}">
                      <a16:colId xmlns:a16="http://schemas.microsoft.com/office/drawing/2014/main" val="900256276"/>
                    </a:ext>
                  </a:extLst>
                </a:gridCol>
              </a:tblGrid>
              <a:tr h="242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заседания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Принятые решения</a:t>
                      </a: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46917"/>
                  </a:ext>
                </a:extLst>
              </a:tr>
              <a:tr h="95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 февраля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Конструктивные решения по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безбалластному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верхнему строению пути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1. БВСП следует предусматривать для скоростей движения более 200 км/ч.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2. Утвердить предложенную конструкцию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CRTS III RUS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 как наиболее подходящую для условий эксплуатации ВСМ-2 и отметить необходимость проведения испытаний и сертификации элементов данной конструкции.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3. Проработать решения по системе мониторинга состояния конструкции БВСП на стадиях строительства и эксплуатации,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и др.</a:t>
                      </a: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79390"/>
                  </a:ext>
                </a:extLst>
              </a:tr>
              <a:tr h="94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 февраля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Конструктивные решения по земляному полотну для БВСП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1. Одобрить предложенный РУТ (МИИТ) дифференцированный подход к созданию системы мониторинга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зем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. полотна.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2. Считать необходимым для повышения надежности принятия решений по усилению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зем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. полотна разработать методику  расчета осадок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зем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. полотна ВСМ и др.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3. При разработке РД целесообразно проработать конструктивные решения отвода воды из междупутья и др.</a:t>
                      </a: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80562"/>
                  </a:ext>
                </a:extLst>
              </a:tr>
              <a:tr h="94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апреля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Проектная документация искусственных сооружений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Согласиться с необходимостью научно-технического сопровождения реализации проекта ВСМ в рамках взаимодействия «Мост-Путь-Экипаж».</a:t>
                      </a:r>
                    </a:p>
                  </a:txBody>
                  <a:tcPr marL="71366" marR="71366" marT="0" marB="0" anchor="ctr">
                    <a:solidFill>
                      <a:srgbClr val="173763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95477"/>
                  </a:ext>
                </a:extLst>
              </a:tr>
              <a:tr h="94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 июня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Технические и технологические решения по железнодорожному электроснабжению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/>
                      </a:endParaRP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1. Принять во внимание предложения РГ «Электроснабжение» ЭС по проектным решениям в области железнодорожного электроснабжения.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3. Рекомендовать выполнение поверочных расчетов на стадии выполнения РД, и др.</a:t>
                      </a:r>
                    </a:p>
                  </a:txBody>
                  <a:tcPr marL="71366" marR="7136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97610"/>
                  </a:ext>
                </a:extLst>
              </a:tr>
              <a:tr h="94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anmar Text"/>
                        </a:rPr>
                        <a:t>5.</a:t>
                      </a:r>
                    </a:p>
                  </a:txBody>
                  <a:tcPr marL="71366" marR="71366" marT="0" marB="0" anchor="ctr">
                    <a:solidFill>
                      <a:srgbClr val="1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июня</a:t>
                      </a:r>
                    </a:p>
                  </a:txBody>
                  <a:tcPr marL="71366" marR="71366" marT="0" marB="0" anchor="ctr">
                    <a:solidFill>
                      <a:srgbClr val="E3E6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Научно-техническое сопровождение по железнодорожной электросвязи и комплексным системам безопасности</a:t>
                      </a:r>
                    </a:p>
                  </a:txBody>
                  <a:tcPr marL="71366" marR="71366" marT="0" marB="0" anchor="ctr">
                    <a:solidFill>
                      <a:srgbClr val="E3E6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Признать обоснованными принятые проектные решения по подсистемам инфраструктуры «Железнодорожная электросвязь» и «КСБ».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Принять во внимание рекомендации и предложения РГ «Связь и системы управления и обеспечения БД» ЭС, касающиеся железнодорожной электросвязи, по подготовке РД.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Рекомендовать проведение аттестационных испытаний подсистемы инфраструктуры «КСБ».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Рассмотреть разработку комплексного типового решения – Модуль связи и безопасности для применения на участках ВСМ, и др.</a:t>
                      </a:r>
                    </a:p>
                  </a:txBody>
                  <a:tcPr marL="71366" marR="71366" marT="0" marB="0" anchor="ctr">
                    <a:solidFill>
                      <a:srgbClr val="E3E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1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71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7462</TotalTime>
  <Words>1426</Words>
  <Application>Microsoft Macintosh PowerPoint</Application>
  <PresentationFormat>Широкоэкранный</PresentationFormat>
  <Paragraphs>220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等线</vt:lpstr>
      <vt:lpstr>ＭＳ Ｐゴシック</vt:lpstr>
      <vt:lpstr>宋体</vt:lpstr>
      <vt:lpstr>Системный шрифт</vt:lpstr>
      <vt:lpstr>Acumin Pro Condensed</vt:lpstr>
      <vt:lpstr>Arial</vt:lpstr>
      <vt:lpstr>Calibri</vt:lpstr>
      <vt:lpstr>Calibri Light</vt:lpstr>
      <vt:lpstr>FrutigerNext LT Medium</vt:lpstr>
      <vt:lpstr>FrutigerNext LT Regular</vt:lpstr>
      <vt:lpstr>Myanmar Text</vt:lpstr>
      <vt:lpstr>Open Sans Light</vt:lpstr>
      <vt:lpstr>华文细黑</vt:lpstr>
      <vt:lpstr>Тема Office</vt:lpstr>
      <vt:lpstr>Научное сопровождение ВСМ «Москва-Казань»</vt:lpstr>
      <vt:lpstr>Инновационный проект ВСМ Москва – Казань  требует непрерывного экспертного и научного сопровождения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 Арсенян</dc:creator>
  <cp:lastModifiedBy>Олег Покусаев</cp:lastModifiedBy>
  <cp:revision>348</cp:revision>
  <cp:lastPrinted>2018-06-25T11:07:34Z</cp:lastPrinted>
  <dcterms:created xsi:type="dcterms:W3CDTF">2017-10-18T12:34:00Z</dcterms:created>
  <dcterms:modified xsi:type="dcterms:W3CDTF">2018-06-25T11:11:31Z</dcterms:modified>
</cp:coreProperties>
</file>